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2" r:id="rId2"/>
    <p:sldId id="306" r:id="rId3"/>
    <p:sldId id="290" r:id="rId4"/>
    <p:sldId id="302" r:id="rId5"/>
    <p:sldId id="288" r:id="rId6"/>
    <p:sldId id="299" r:id="rId7"/>
    <p:sldId id="298" r:id="rId8"/>
    <p:sldId id="300" r:id="rId9"/>
    <p:sldId id="301" r:id="rId10"/>
    <p:sldId id="303" r:id="rId11"/>
    <p:sldId id="304" r:id="rId12"/>
    <p:sldId id="305" r:id="rId13"/>
    <p:sldId id="267" r:id="rId14"/>
    <p:sldId id="293" r:id="rId15"/>
    <p:sldId id="294" r:id="rId16"/>
    <p:sldId id="295"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3C"/>
    <a:srgbClr val="FFFFFF"/>
    <a:srgbClr val="F8F8F7"/>
    <a:srgbClr val="28607E"/>
    <a:srgbClr val="C7D8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080" autoAdjust="0"/>
  </p:normalViewPr>
  <p:slideViewPr>
    <p:cSldViewPr snapToGrid="0" showGuides="1">
      <p:cViewPr varScale="1">
        <p:scale>
          <a:sx n="61" d="100"/>
          <a:sy n="61" d="100"/>
        </p:scale>
        <p:origin x="60" y="1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lansstyrelsen.se\VIS\group\Verksamhet\28_LivsmDjsk\282_Djurskydd\2826_Kontroll\Djurskyddskontroller%20p&#229;%20f&#228;rjan%20240716\Djurskyddskontroller%20b&#229;ten%202407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731101-001\AppData\Local\Microsoft\Windows\INetCache\Content.Outlook\UD2L6KDC\Kontrollresultat%20per%20djurslag%202013-2023%20arbetsmateri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731101-001\AppData\Local\Microsoft\Windows\INetCache\Content.Outlook\UD2L6KDC\Kontrollresultat%20per%20djurslag%202013-2023%20arbetsmateri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Blad1!$E$2</c:f>
              <c:strCache>
                <c:ptCount val="1"/>
                <c:pt idx="0">
                  <c:v>%</c:v>
                </c:pt>
              </c:strCache>
            </c:strRef>
          </c:tx>
          <c:spPr>
            <a:solidFill>
              <a:schemeClr val="accent1"/>
            </a:solidFill>
            <a:ln>
              <a:noFill/>
            </a:ln>
            <a:effectLst/>
            <a:sp3d/>
          </c:spPr>
          <c:invertIfNegative val="0"/>
          <c:cat>
            <c:strRef>
              <c:f>Blad1!$D$3:$D$16</c:f>
              <c:strCache>
                <c:ptCount val="14"/>
                <c:pt idx="0">
                  <c:v>Förprövning</c:v>
                </c:pt>
                <c:pt idx="1">
                  <c:v>Stängsel</c:v>
                </c:pt>
                <c:pt idx="2">
                  <c:v>Journalföring</c:v>
                </c:pt>
                <c:pt idx="3">
                  <c:v>Ligghall</c:v>
                </c:pt>
                <c:pt idx="4">
                  <c:v>Skederisk, inredning</c:v>
                </c:pt>
                <c:pt idx="5">
                  <c:v>Hull</c:v>
                </c:pt>
                <c:pt idx="6">
                  <c:v>Klippning </c:v>
                </c:pt>
                <c:pt idx="7">
                  <c:v>Tillsyn</c:v>
                </c:pt>
                <c:pt idx="8">
                  <c:v>Skederisker, miljö</c:v>
                </c:pt>
                <c:pt idx="9">
                  <c:v>Sjuka djur</c:v>
                </c:pt>
                <c:pt idx="10">
                  <c:v>Foder</c:v>
                </c:pt>
                <c:pt idx="11">
                  <c:v>Rena ytor</c:v>
                </c:pt>
                <c:pt idx="12">
                  <c:v>Rena djur</c:v>
                </c:pt>
                <c:pt idx="13">
                  <c:v>Personal och kompetens</c:v>
                </c:pt>
              </c:strCache>
            </c:strRef>
          </c:cat>
          <c:val>
            <c:numRef>
              <c:f>Blad1!$E$3:$E$16</c:f>
              <c:numCache>
                <c:formatCode>General</c:formatCode>
                <c:ptCount val="14"/>
                <c:pt idx="0">
                  <c:v>16</c:v>
                </c:pt>
                <c:pt idx="1">
                  <c:v>15</c:v>
                </c:pt>
                <c:pt idx="2">
                  <c:v>15</c:v>
                </c:pt>
                <c:pt idx="3">
                  <c:v>14</c:v>
                </c:pt>
                <c:pt idx="4">
                  <c:v>12</c:v>
                </c:pt>
                <c:pt idx="5">
                  <c:v>12</c:v>
                </c:pt>
                <c:pt idx="6">
                  <c:v>10</c:v>
                </c:pt>
                <c:pt idx="7">
                  <c:v>10</c:v>
                </c:pt>
                <c:pt idx="8">
                  <c:v>9</c:v>
                </c:pt>
                <c:pt idx="9">
                  <c:v>8</c:v>
                </c:pt>
                <c:pt idx="10">
                  <c:v>7</c:v>
                </c:pt>
                <c:pt idx="11">
                  <c:v>7</c:v>
                </c:pt>
                <c:pt idx="12">
                  <c:v>7</c:v>
                </c:pt>
                <c:pt idx="13">
                  <c:v>7</c:v>
                </c:pt>
              </c:numCache>
            </c:numRef>
          </c:val>
          <c:extLst>
            <c:ext xmlns:c16="http://schemas.microsoft.com/office/drawing/2014/chart" uri="{C3380CC4-5D6E-409C-BE32-E72D297353CC}">
              <c16:uniqueId val="{00000000-9ACF-4B10-83CB-5234A99831EE}"/>
            </c:ext>
          </c:extLst>
        </c:ser>
        <c:dLbls>
          <c:showLegendKey val="0"/>
          <c:showVal val="0"/>
          <c:showCatName val="0"/>
          <c:showSerName val="0"/>
          <c:showPercent val="0"/>
          <c:showBubbleSize val="0"/>
        </c:dLbls>
        <c:gapWidth val="150"/>
        <c:shape val="box"/>
        <c:axId val="980818336"/>
        <c:axId val="980659808"/>
        <c:axId val="0"/>
      </c:bar3DChart>
      <c:catAx>
        <c:axId val="980818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crossAx val="980659808"/>
        <c:crosses val="autoZero"/>
        <c:auto val="1"/>
        <c:lblAlgn val="ctr"/>
        <c:lblOffset val="100"/>
        <c:noMultiLvlLbl val="0"/>
      </c:catAx>
      <c:valAx>
        <c:axId val="98065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8081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Utfodring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'FÅR resultat'!$C$16</c:f>
              <c:strCache>
                <c:ptCount val="1"/>
                <c:pt idx="0">
                  <c:v>Fårens hull är inte godtagbart.</c:v>
                </c:pt>
              </c:strCache>
            </c:strRef>
          </c:tx>
          <c:spPr>
            <a:ln w="28575" cap="rnd">
              <a:solidFill>
                <a:srgbClr val="FF0000"/>
              </a:solidFill>
              <a:round/>
            </a:ln>
            <a:effectLst/>
          </c:spPr>
          <c:marker>
            <c:symbol val="none"/>
          </c:marker>
          <c:cat>
            <c:numRef>
              <c:f>'FÅR resultat'!$D$15:$N$15</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resultat'!$D$16:$N$16</c:f>
              <c:numCache>
                <c:formatCode>0%</c:formatCode>
                <c:ptCount val="11"/>
                <c:pt idx="0">
                  <c:v>0.2</c:v>
                </c:pt>
                <c:pt idx="1">
                  <c:v>0.17</c:v>
                </c:pt>
                <c:pt idx="2">
                  <c:v>0.11</c:v>
                </c:pt>
                <c:pt idx="3">
                  <c:v>0.14017857142857143</c:v>
                </c:pt>
                <c:pt idx="4">
                  <c:v>0.14696223316912971</c:v>
                </c:pt>
                <c:pt idx="5">
                  <c:v>0.11672185430463576</c:v>
                </c:pt>
                <c:pt idx="6">
                  <c:v>0.12</c:v>
                </c:pt>
                <c:pt idx="7">
                  <c:v>0.12</c:v>
                </c:pt>
                <c:pt idx="8">
                  <c:v>0.12453300124533001</c:v>
                </c:pt>
                <c:pt idx="9">
                  <c:v>0.12582781456953643</c:v>
                </c:pt>
                <c:pt idx="10">
                  <c:v>0.11627906976744186</c:v>
                </c:pt>
              </c:numCache>
            </c:numRef>
          </c:val>
          <c:smooth val="0"/>
          <c:extLst>
            <c:ext xmlns:c16="http://schemas.microsoft.com/office/drawing/2014/chart" uri="{C3380CC4-5D6E-409C-BE32-E72D297353CC}">
              <c16:uniqueId val="{00000000-8F7D-4464-908D-D4FF3254B59E}"/>
            </c:ext>
          </c:extLst>
        </c:ser>
        <c:ser>
          <c:idx val="1"/>
          <c:order val="1"/>
          <c:tx>
            <c:strRef>
              <c:f>'FÅR resultat'!$C$17</c:f>
              <c:strCache>
                <c:ptCount val="1"/>
                <c:pt idx="0">
                  <c:v>Utfodrings-och vattensystem är inte utformade, dimensionerade och placerade så att de medger ett lugnt och naturligt intag av foder och vatten.</c:v>
                </c:pt>
              </c:strCache>
            </c:strRef>
          </c:tx>
          <c:spPr>
            <a:ln w="28575" cap="rnd">
              <a:solidFill>
                <a:schemeClr val="accent2"/>
              </a:solidFill>
              <a:round/>
            </a:ln>
            <a:effectLst/>
          </c:spPr>
          <c:marker>
            <c:symbol val="none"/>
          </c:marker>
          <c:cat>
            <c:numRef>
              <c:f>'FÅR resultat'!$D$15:$N$15</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resultat'!$D$17:$N$17</c:f>
              <c:numCache>
                <c:formatCode>0%</c:formatCode>
                <c:ptCount val="11"/>
                <c:pt idx="0">
                  <c:v>6.7299396031061262E-2</c:v>
                </c:pt>
                <c:pt idx="1">
                  <c:v>5.5141579731743669E-2</c:v>
                </c:pt>
                <c:pt idx="2">
                  <c:v>3.8184438040345818E-2</c:v>
                </c:pt>
                <c:pt idx="3">
                  <c:v>4.6257359125315388E-2</c:v>
                </c:pt>
                <c:pt idx="4">
                  <c:v>5.6990881458966566E-2</c:v>
                </c:pt>
                <c:pt idx="5">
                  <c:v>4.6692607003891051E-2</c:v>
                </c:pt>
                <c:pt idx="6">
                  <c:v>3.8255547054322873E-2</c:v>
                </c:pt>
                <c:pt idx="7">
                  <c:v>4.2322834645669292E-2</c:v>
                </c:pt>
                <c:pt idx="8">
                  <c:v>5.3775743707093822E-2</c:v>
                </c:pt>
                <c:pt idx="9">
                  <c:v>6.7514677103718196E-2</c:v>
                </c:pt>
                <c:pt idx="10">
                  <c:v>4.7186932849364795E-2</c:v>
                </c:pt>
              </c:numCache>
            </c:numRef>
          </c:val>
          <c:smooth val="0"/>
          <c:extLst>
            <c:ext xmlns:c16="http://schemas.microsoft.com/office/drawing/2014/chart" uri="{C3380CC4-5D6E-409C-BE32-E72D297353CC}">
              <c16:uniqueId val="{00000001-8F7D-4464-908D-D4FF3254B59E}"/>
            </c:ext>
          </c:extLst>
        </c:ser>
        <c:ser>
          <c:idx val="2"/>
          <c:order val="2"/>
          <c:tx>
            <c:strRef>
              <c:f>'FÅR resultat'!$C$18</c:f>
              <c:strCache>
                <c:ptCount val="1"/>
                <c:pt idx="0">
                  <c:v>Djuren ges inte foder av god kvalitet som garanterar en tillräcklig, allsidig och välbalanserad näringstillförsel.</c:v>
                </c:pt>
              </c:strCache>
            </c:strRef>
          </c:tx>
          <c:spPr>
            <a:ln w="28575" cap="rnd">
              <a:solidFill>
                <a:srgbClr val="FFC000"/>
              </a:solidFill>
              <a:round/>
            </a:ln>
            <a:effectLst/>
          </c:spPr>
          <c:marker>
            <c:symbol val="none"/>
          </c:marker>
          <c:cat>
            <c:numRef>
              <c:f>'FÅR resultat'!$D$15:$N$15</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resultat'!$D$18:$N$18</c:f>
              <c:numCache>
                <c:formatCode>0%</c:formatCode>
                <c:ptCount val="11"/>
                <c:pt idx="0">
                  <c:v>0.10350877192982458</c:v>
                </c:pt>
                <c:pt idx="1">
                  <c:v>8.0265095729013247E-2</c:v>
                </c:pt>
                <c:pt idx="2">
                  <c:v>6.2815884476534301E-2</c:v>
                </c:pt>
                <c:pt idx="3">
                  <c:v>9.1878589007383105E-2</c:v>
                </c:pt>
                <c:pt idx="4">
                  <c:v>8.6401202103681449E-2</c:v>
                </c:pt>
                <c:pt idx="5">
                  <c:v>8.5122699386503062E-2</c:v>
                </c:pt>
                <c:pt idx="6">
                  <c:v>6.5548780487804881E-2</c:v>
                </c:pt>
                <c:pt idx="7">
                  <c:v>7.1498530852105779E-2</c:v>
                </c:pt>
                <c:pt idx="8">
                  <c:v>7.7456647398843934E-2</c:v>
                </c:pt>
                <c:pt idx="9">
                  <c:v>7.2361809045226128E-2</c:v>
                </c:pt>
                <c:pt idx="10">
                  <c:v>7.0383912248628888E-2</c:v>
                </c:pt>
              </c:numCache>
            </c:numRef>
          </c:val>
          <c:smooth val="0"/>
          <c:extLst>
            <c:ext xmlns:c16="http://schemas.microsoft.com/office/drawing/2014/chart" uri="{C3380CC4-5D6E-409C-BE32-E72D297353CC}">
              <c16:uniqueId val="{00000002-8F7D-4464-908D-D4FF3254B59E}"/>
            </c:ext>
          </c:extLst>
        </c:ser>
        <c:ser>
          <c:idx val="3"/>
          <c:order val="3"/>
          <c:tx>
            <c:strRef>
              <c:f>'FÅR resultat'!$C$19</c:f>
              <c:strCache>
                <c:ptCount val="1"/>
                <c:pt idx="0">
                  <c:v>Kraven på tillgång till vatten och vattnets kvaliteter är inte uppfyllda.</c:v>
                </c:pt>
              </c:strCache>
            </c:strRef>
          </c:tx>
          <c:spPr>
            <a:ln w="28575" cap="rnd">
              <a:solidFill>
                <a:schemeClr val="accent4"/>
              </a:solidFill>
              <a:round/>
            </a:ln>
            <a:effectLst/>
          </c:spPr>
          <c:marker>
            <c:symbol val="none"/>
          </c:marker>
          <c:cat>
            <c:numRef>
              <c:f>'FÅR resultat'!$D$15:$N$15</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resultat'!$D$19:$N$19</c:f>
              <c:numCache>
                <c:formatCode>0%</c:formatCode>
                <c:ptCount val="11"/>
                <c:pt idx="0">
                  <c:v>4.8979591836734698E-2</c:v>
                </c:pt>
                <c:pt idx="1">
                  <c:v>4.6348314606741575E-2</c:v>
                </c:pt>
                <c:pt idx="2">
                  <c:v>2.7586206896551727E-2</c:v>
                </c:pt>
                <c:pt idx="3">
                  <c:v>3.0708661417322834E-2</c:v>
                </c:pt>
                <c:pt idx="4">
                  <c:v>3.3625730994152045E-2</c:v>
                </c:pt>
                <c:pt idx="5">
                  <c:v>3.1042128603104215E-2</c:v>
                </c:pt>
                <c:pt idx="6">
                  <c:v>2.6509572901325478E-2</c:v>
                </c:pt>
                <c:pt idx="7">
                  <c:v>2.9272898961284231E-2</c:v>
                </c:pt>
                <c:pt idx="8">
                  <c:v>2.8888888888888888E-2</c:v>
                </c:pt>
                <c:pt idx="9">
                  <c:v>3.3644859813084113E-2</c:v>
                </c:pt>
                <c:pt idx="10">
                  <c:v>3.0035335689045935E-2</c:v>
                </c:pt>
              </c:numCache>
            </c:numRef>
          </c:val>
          <c:smooth val="0"/>
          <c:extLst>
            <c:ext xmlns:c16="http://schemas.microsoft.com/office/drawing/2014/chart" uri="{C3380CC4-5D6E-409C-BE32-E72D297353CC}">
              <c16:uniqueId val="{00000003-8F7D-4464-908D-D4FF3254B59E}"/>
            </c:ext>
          </c:extLst>
        </c:ser>
        <c:ser>
          <c:idx val="4"/>
          <c:order val="4"/>
          <c:tx>
            <c:strRef>
              <c:f>'FÅR resultat'!$C$20</c:f>
              <c:strCache>
                <c:ptCount val="1"/>
                <c:pt idx="0">
                  <c:v>Fåren har inte tillgång till grovfoder som tillgodoser deras sysselsättningsbehov.</c:v>
                </c:pt>
              </c:strCache>
            </c:strRef>
          </c:tx>
          <c:spPr>
            <a:ln w="28575" cap="rnd">
              <a:solidFill>
                <a:schemeClr val="accent5"/>
              </a:solidFill>
              <a:round/>
            </a:ln>
            <a:effectLst/>
          </c:spPr>
          <c:marker>
            <c:symbol val="none"/>
          </c:marker>
          <c:cat>
            <c:numRef>
              <c:f>'FÅR resultat'!$D$15:$N$15</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resultat'!$D$20:$N$20</c:f>
              <c:numCache>
                <c:formatCode>0%</c:formatCode>
                <c:ptCount val="11"/>
                <c:pt idx="0">
                  <c:v>3.9902280130293157E-2</c:v>
                </c:pt>
                <c:pt idx="1">
                  <c:v>3.5179640718562874E-2</c:v>
                </c:pt>
                <c:pt idx="2">
                  <c:v>3.8884812912692593E-2</c:v>
                </c:pt>
                <c:pt idx="3">
                  <c:v>3.6036036036036036E-2</c:v>
                </c:pt>
                <c:pt idx="4">
                  <c:v>3.7010159651669088E-2</c:v>
                </c:pt>
                <c:pt idx="5">
                  <c:v>3.6296296296296299E-2</c:v>
                </c:pt>
                <c:pt idx="6">
                  <c:v>2.2539444027047332E-2</c:v>
                </c:pt>
                <c:pt idx="7">
                  <c:v>2.0992366412213741E-2</c:v>
                </c:pt>
                <c:pt idx="8">
                  <c:v>3.0769230769230771E-2</c:v>
                </c:pt>
                <c:pt idx="9">
                  <c:v>3.9196940726577437E-2</c:v>
                </c:pt>
                <c:pt idx="10">
                  <c:v>3.046594982078853E-2</c:v>
                </c:pt>
              </c:numCache>
            </c:numRef>
          </c:val>
          <c:smooth val="0"/>
          <c:extLst>
            <c:ext xmlns:c16="http://schemas.microsoft.com/office/drawing/2014/chart" uri="{C3380CC4-5D6E-409C-BE32-E72D297353CC}">
              <c16:uniqueId val="{00000004-8F7D-4464-908D-D4FF3254B59E}"/>
            </c:ext>
          </c:extLst>
        </c:ser>
        <c:dLbls>
          <c:showLegendKey val="0"/>
          <c:showVal val="0"/>
          <c:showCatName val="0"/>
          <c:showSerName val="0"/>
          <c:showPercent val="0"/>
          <c:showBubbleSize val="0"/>
        </c:dLbls>
        <c:smooth val="0"/>
        <c:axId val="81777119"/>
        <c:axId val="179369007"/>
      </c:lineChart>
      <c:catAx>
        <c:axId val="817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9369007"/>
        <c:crosses val="autoZero"/>
        <c:auto val="1"/>
        <c:lblAlgn val="ctr"/>
        <c:lblOffset val="100"/>
        <c:noMultiLvlLbl val="0"/>
      </c:catAx>
      <c:valAx>
        <c:axId val="179369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1777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Tillsyn</a:t>
            </a:r>
          </a:p>
        </c:rich>
      </c:tx>
      <c:layout>
        <c:manualLayout>
          <c:xMode val="edge"/>
          <c:yMode val="edge"/>
          <c:x val="0.3894245702837998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4.3942362669646344E-2"/>
          <c:y val="9.3553162447404012E-2"/>
          <c:w val="0.94049006658235035"/>
          <c:h val="0.58980532430869614"/>
        </c:manualLayout>
      </c:layout>
      <c:lineChart>
        <c:grouping val="standard"/>
        <c:varyColors val="0"/>
        <c:ser>
          <c:idx val="0"/>
          <c:order val="0"/>
          <c:tx>
            <c:strRef>
              <c:f>'FÅR resultat'!$B$23:$C$23</c:f>
              <c:strCache>
                <c:ptCount val="2"/>
                <c:pt idx="1">
                  <c:v>Personalstyrkan är inte tillräcklig och/eller den har inte lämpliga färdigheter och kunskaper samt yrkesskicklighet.</c:v>
                </c:pt>
              </c:strCache>
            </c:strRef>
          </c:tx>
          <c:spPr>
            <a:ln w="28575" cap="rnd">
              <a:solidFill>
                <a:schemeClr val="accent1"/>
              </a:solidFill>
              <a:round/>
            </a:ln>
            <a:effectLst/>
          </c:spPr>
          <c:marker>
            <c:symbol val="none"/>
          </c:marker>
          <c:cat>
            <c:numRef>
              <c:f>'FÅR resultat'!$D$2:$N$2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resultat'!$D$23:$N$23</c:f>
              <c:numCache>
                <c:formatCode>0%</c:formatCode>
                <c:ptCount val="11"/>
                <c:pt idx="0">
                  <c:v>7.8924544666088461E-2</c:v>
                </c:pt>
                <c:pt idx="1">
                  <c:v>9.1779728651237028E-2</c:v>
                </c:pt>
                <c:pt idx="2">
                  <c:v>6.3517915309446255E-2</c:v>
                </c:pt>
                <c:pt idx="3">
                  <c:v>6.6436583261432272E-2</c:v>
                </c:pt>
                <c:pt idx="4">
                  <c:v>7.8549848942598186E-2</c:v>
                </c:pt>
                <c:pt idx="5">
                  <c:v>6.6562255285826155E-2</c:v>
                </c:pt>
                <c:pt idx="6">
                  <c:v>6.5779748706577976E-2</c:v>
                </c:pt>
                <c:pt idx="7">
                  <c:v>6.0252672497570457E-2</c:v>
                </c:pt>
                <c:pt idx="8">
                  <c:v>7.1590909090909094E-2</c:v>
                </c:pt>
                <c:pt idx="9">
                  <c:v>7.7755905511811024E-2</c:v>
                </c:pt>
                <c:pt idx="10">
                  <c:v>6.66049953746531E-2</c:v>
                </c:pt>
              </c:numCache>
            </c:numRef>
          </c:val>
          <c:smooth val="0"/>
          <c:extLst>
            <c:ext xmlns:c16="http://schemas.microsoft.com/office/drawing/2014/chart" uri="{C3380CC4-5D6E-409C-BE32-E72D297353CC}">
              <c16:uniqueId val="{00000000-E27D-4C68-96CB-556CD68CA924}"/>
            </c:ext>
          </c:extLst>
        </c:ser>
        <c:ser>
          <c:idx val="1"/>
          <c:order val="1"/>
          <c:tx>
            <c:strRef>
              <c:f>'FÅR resultat'!$B$24:$C$24</c:f>
              <c:strCache>
                <c:ptCount val="2"/>
                <c:pt idx="1">
                  <c:v>Daglig tillsyn sker normalt inte av alla djur.</c:v>
                </c:pt>
              </c:strCache>
            </c:strRef>
          </c:tx>
          <c:spPr>
            <a:ln w="28575" cap="rnd">
              <a:solidFill>
                <a:srgbClr val="FF0000"/>
              </a:solidFill>
              <a:round/>
            </a:ln>
            <a:effectLst/>
          </c:spPr>
          <c:marker>
            <c:symbol val="none"/>
          </c:marker>
          <c:cat>
            <c:numRef>
              <c:f>'FÅR resultat'!$D$2:$N$2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resultat'!$D$24:$N$24</c:f>
              <c:numCache>
                <c:formatCode>0%</c:formatCode>
                <c:ptCount val="11"/>
                <c:pt idx="0">
                  <c:v>5.035405192761605E-2</c:v>
                </c:pt>
                <c:pt idx="1">
                  <c:v>5.5631868131868129E-2</c:v>
                </c:pt>
                <c:pt idx="2">
                  <c:v>4.23956931359354E-2</c:v>
                </c:pt>
                <c:pt idx="3">
                  <c:v>5.4406130268199231E-2</c:v>
                </c:pt>
                <c:pt idx="4">
                  <c:v>8.1214689265536724E-2</c:v>
                </c:pt>
                <c:pt idx="5">
                  <c:v>6.4186725018234872E-2</c:v>
                </c:pt>
                <c:pt idx="6">
                  <c:v>6.852248394004283E-2</c:v>
                </c:pt>
                <c:pt idx="7">
                  <c:v>8.3865086599817687E-2</c:v>
                </c:pt>
                <c:pt idx="8">
                  <c:v>8.4582441113490364E-2</c:v>
                </c:pt>
                <c:pt idx="9">
                  <c:v>9.6863468634686353E-2</c:v>
                </c:pt>
                <c:pt idx="10">
                  <c:v>9.6551724137931033E-2</c:v>
                </c:pt>
              </c:numCache>
            </c:numRef>
          </c:val>
          <c:smooth val="0"/>
          <c:extLst>
            <c:ext xmlns:c16="http://schemas.microsoft.com/office/drawing/2014/chart" uri="{C3380CC4-5D6E-409C-BE32-E72D297353CC}">
              <c16:uniqueId val="{00000001-E27D-4C68-96CB-556CD68CA924}"/>
            </c:ext>
          </c:extLst>
        </c:ser>
        <c:ser>
          <c:idx val="2"/>
          <c:order val="2"/>
          <c:tx>
            <c:strRef>
              <c:f>'FÅR resultat'!$B$25:$C$25</c:f>
              <c:strCache>
                <c:ptCount val="2"/>
                <c:pt idx="1">
                  <c:v>Kravet på extra tillsyn är inte uppfyllt.</c:v>
                </c:pt>
              </c:strCache>
            </c:strRef>
          </c:tx>
          <c:spPr>
            <a:ln w="28575" cap="rnd">
              <a:solidFill>
                <a:srgbClr val="7030A0"/>
              </a:solidFill>
              <a:round/>
            </a:ln>
            <a:effectLst/>
          </c:spPr>
          <c:marker>
            <c:symbol val="none"/>
          </c:marker>
          <c:cat>
            <c:numRef>
              <c:f>'FÅR resultat'!$D$2:$N$2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resultat'!$D$25:$N$25</c:f>
              <c:numCache>
                <c:formatCode>0%</c:formatCode>
                <c:ptCount val="11"/>
                <c:pt idx="0">
                  <c:v>2.8806584362139918E-2</c:v>
                </c:pt>
                <c:pt idx="1">
                  <c:v>4.7381546134663347E-2</c:v>
                </c:pt>
                <c:pt idx="2">
                  <c:v>2.6717557251908396E-2</c:v>
                </c:pt>
                <c:pt idx="3">
                  <c:v>4.0935672514619881E-2</c:v>
                </c:pt>
                <c:pt idx="4">
                  <c:v>4.4471153846153848E-2</c:v>
                </c:pt>
                <c:pt idx="5">
                  <c:v>2.7218934911242602E-2</c:v>
                </c:pt>
                <c:pt idx="6">
                  <c:v>3.6286019210245463E-2</c:v>
                </c:pt>
                <c:pt idx="7">
                  <c:v>3.3093525179856115E-2</c:v>
                </c:pt>
                <c:pt idx="8">
                  <c:v>3.3840947546531303E-2</c:v>
                </c:pt>
                <c:pt idx="9">
                  <c:v>3.9156626506024098E-2</c:v>
                </c:pt>
                <c:pt idx="10">
                  <c:v>3.1537450722733243E-2</c:v>
                </c:pt>
              </c:numCache>
            </c:numRef>
          </c:val>
          <c:smooth val="0"/>
          <c:extLst>
            <c:ext xmlns:c16="http://schemas.microsoft.com/office/drawing/2014/chart" uri="{C3380CC4-5D6E-409C-BE32-E72D297353CC}">
              <c16:uniqueId val="{00000002-E27D-4C68-96CB-556CD68CA924}"/>
            </c:ext>
          </c:extLst>
        </c:ser>
        <c:ser>
          <c:idx val="3"/>
          <c:order val="3"/>
          <c:tx>
            <c:strRef>
              <c:f>'FÅR resultat'!$B$26:$C$26</c:f>
              <c:strCache>
                <c:ptCount val="2"/>
                <c:pt idx="1">
                  <c:v>Sjuka/skadade djur ges inte nödvändig vård. Djur som behöver särskild vård kan inte tas omhand i särskilt utrymme.</c:v>
                </c:pt>
              </c:strCache>
            </c:strRef>
          </c:tx>
          <c:spPr>
            <a:ln w="28575" cap="rnd">
              <a:solidFill>
                <a:schemeClr val="accent4"/>
              </a:solidFill>
              <a:round/>
            </a:ln>
            <a:effectLst/>
          </c:spPr>
          <c:marker>
            <c:symbol val="none"/>
          </c:marker>
          <c:cat>
            <c:numRef>
              <c:f>'FÅR resultat'!$D$2:$N$2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resultat'!$D$26:$N$26</c:f>
              <c:numCache>
                <c:formatCode>0%</c:formatCode>
                <c:ptCount val="11"/>
                <c:pt idx="0">
                  <c:v>0.08</c:v>
                </c:pt>
                <c:pt idx="1">
                  <c:v>0.09</c:v>
                </c:pt>
                <c:pt idx="2">
                  <c:v>0.06</c:v>
                </c:pt>
                <c:pt idx="3">
                  <c:v>8.0223880597014921E-2</c:v>
                </c:pt>
                <c:pt idx="4">
                  <c:v>7.6602830974188171E-2</c:v>
                </c:pt>
                <c:pt idx="5">
                  <c:v>6.6094420600858364E-2</c:v>
                </c:pt>
                <c:pt idx="6">
                  <c:v>6.5199674001629987E-2</c:v>
                </c:pt>
                <c:pt idx="7">
                  <c:v>6.6315789473684217E-2</c:v>
                </c:pt>
                <c:pt idx="8">
                  <c:v>7.8680203045685279E-2</c:v>
                </c:pt>
                <c:pt idx="9">
                  <c:v>8.6206896551724144E-2</c:v>
                </c:pt>
                <c:pt idx="10">
                  <c:v>7.6696165191740412E-2</c:v>
                </c:pt>
              </c:numCache>
            </c:numRef>
          </c:val>
          <c:smooth val="0"/>
          <c:extLst>
            <c:ext xmlns:c16="http://schemas.microsoft.com/office/drawing/2014/chart" uri="{C3380CC4-5D6E-409C-BE32-E72D297353CC}">
              <c16:uniqueId val="{00000003-E27D-4C68-96CB-556CD68CA924}"/>
            </c:ext>
          </c:extLst>
        </c:ser>
        <c:ser>
          <c:idx val="4"/>
          <c:order val="4"/>
          <c:tx>
            <c:strRef>
              <c:f>'FÅR resultat'!$B$27:$C$27</c:f>
              <c:strCache>
                <c:ptCount val="2"/>
                <c:pt idx="1">
                  <c:v>Får klipps inte vid behov och/eller inte med högst ett års intervall.</c:v>
                </c:pt>
              </c:strCache>
            </c:strRef>
          </c:tx>
          <c:spPr>
            <a:ln w="28575" cap="rnd">
              <a:solidFill>
                <a:schemeClr val="accent5"/>
              </a:solidFill>
              <a:round/>
            </a:ln>
            <a:effectLst/>
          </c:spPr>
          <c:marker>
            <c:symbol val="none"/>
          </c:marker>
          <c:cat>
            <c:numRef>
              <c:f>'FÅR resultat'!$D$2:$N$2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resultat'!$D$27:$N$27</c:f>
              <c:numCache>
                <c:formatCode>0%</c:formatCode>
                <c:ptCount val="11"/>
                <c:pt idx="0">
                  <c:v>0.11</c:v>
                </c:pt>
                <c:pt idx="1">
                  <c:v>0.11295180722891568</c:v>
                </c:pt>
                <c:pt idx="2">
                  <c:v>0.11656441717791409</c:v>
                </c:pt>
                <c:pt idx="3">
                  <c:v>0.10514198004604758</c:v>
                </c:pt>
                <c:pt idx="4">
                  <c:v>0.10272988505747127</c:v>
                </c:pt>
                <c:pt idx="5">
                  <c:v>0.10716925351071692</c:v>
                </c:pt>
                <c:pt idx="6">
                  <c:v>0.1</c:v>
                </c:pt>
                <c:pt idx="7">
                  <c:v>0.1</c:v>
                </c:pt>
                <c:pt idx="8">
                  <c:v>0.10468920392584515</c:v>
                </c:pt>
                <c:pt idx="9">
                  <c:v>0.10952380952380952</c:v>
                </c:pt>
                <c:pt idx="10">
                  <c:v>0.10161870503597123</c:v>
                </c:pt>
              </c:numCache>
            </c:numRef>
          </c:val>
          <c:smooth val="0"/>
          <c:extLst>
            <c:ext xmlns:c16="http://schemas.microsoft.com/office/drawing/2014/chart" uri="{C3380CC4-5D6E-409C-BE32-E72D297353CC}">
              <c16:uniqueId val="{00000004-E27D-4C68-96CB-556CD68CA924}"/>
            </c:ext>
          </c:extLst>
        </c:ser>
        <c:ser>
          <c:idx val="5"/>
          <c:order val="5"/>
          <c:tx>
            <c:strRef>
              <c:f>'FÅR resultat'!$B$28:$C$28</c:f>
              <c:strCache>
                <c:ptCount val="2"/>
                <c:pt idx="1">
                  <c:v>Klövarna inspekteras inte regelbundet och/eller verkas inte vid behov.</c:v>
                </c:pt>
              </c:strCache>
            </c:strRef>
          </c:tx>
          <c:spPr>
            <a:ln w="28575" cap="rnd">
              <a:solidFill>
                <a:srgbClr val="FFC000"/>
              </a:solidFill>
              <a:round/>
            </a:ln>
            <a:effectLst/>
          </c:spPr>
          <c:marker>
            <c:symbol val="none"/>
          </c:marker>
          <c:cat>
            <c:numRef>
              <c:f>'FÅR resultat'!$D$2:$N$2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'FÅR resultat'!$D$28:$N$28</c:f>
              <c:numCache>
                <c:formatCode>General</c:formatCode>
                <c:ptCount val="11"/>
                <c:pt idx="3" formatCode="0%">
                  <c:v>0.05</c:v>
                </c:pt>
                <c:pt idx="4" formatCode="0%">
                  <c:v>0.06</c:v>
                </c:pt>
                <c:pt idx="5" formatCode="0%">
                  <c:v>7.0000000000000007E-2</c:v>
                </c:pt>
                <c:pt idx="6" formatCode="0%">
                  <c:v>0.04</c:v>
                </c:pt>
                <c:pt idx="7" formatCode="0%">
                  <c:v>7.0000000000000007E-2</c:v>
                </c:pt>
                <c:pt idx="8" formatCode="0%">
                  <c:v>0.06</c:v>
                </c:pt>
                <c:pt idx="9" formatCode="0%">
                  <c:v>0.06</c:v>
                </c:pt>
                <c:pt idx="10" formatCode="0%">
                  <c:v>6.318956870611836E-2</c:v>
                </c:pt>
              </c:numCache>
            </c:numRef>
          </c:val>
          <c:smooth val="0"/>
          <c:extLst>
            <c:ext xmlns:c16="http://schemas.microsoft.com/office/drawing/2014/chart" uri="{C3380CC4-5D6E-409C-BE32-E72D297353CC}">
              <c16:uniqueId val="{00000005-E27D-4C68-96CB-556CD68CA924}"/>
            </c:ext>
          </c:extLst>
        </c:ser>
        <c:dLbls>
          <c:showLegendKey val="0"/>
          <c:showVal val="0"/>
          <c:showCatName val="0"/>
          <c:showSerName val="0"/>
          <c:showPercent val="0"/>
          <c:showBubbleSize val="0"/>
        </c:dLbls>
        <c:smooth val="0"/>
        <c:axId val="484706808"/>
        <c:axId val="484704840"/>
      </c:lineChart>
      <c:catAx>
        <c:axId val="48470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84704840"/>
        <c:crosses val="autoZero"/>
        <c:auto val="1"/>
        <c:lblAlgn val="ctr"/>
        <c:lblOffset val="100"/>
        <c:noMultiLvlLbl val="0"/>
      </c:catAx>
      <c:valAx>
        <c:axId val="484704840"/>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84706808"/>
        <c:crosses val="autoZero"/>
        <c:crossBetween val="between"/>
      </c:valAx>
      <c:spPr>
        <a:noFill/>
        <a:ln>
          <a:noFill/>
        </a:ln>
        <a:effectLst/>
      </c:spPr>
    </c:plotArea>
    <c:legend>
      <c:legendPos val="b"/>
      <c:layout>
        <c:manualLayout>
          <c:xMode val="edge"/>
          <c:yMode val="edge"/>
          <c:x val="2.1026420944689449E-2"/>
          <c:y val="0.75311687532295268"/>
          <c:w val="0.73410575854975801"/>
          <c:h val="0.2370450180853530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1C1C7AB-CD0D-442E-8088-8F8D51F5CC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5F58571-30EE-49EF-929F-304D2994FC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AF860-B32F-4CC4-AB74-50E810B48CB9}" type="datetimeFigureOut">
              <a:rPr lang="sv-SE" smtClean="0"/>
              <a:t>2024-07-24</a:t>
            </a:fld>
            <a:endParaRPr lang="sv-SE"/>
          </a:p>
        </p:txBody>
      </p:sp>
      <p:sp>
        <p:nvSpPr>
          <p:cNvPr id="4" name="Platshållare för sidfot 3">
            <a:extLst>
              <a:ext uri="{FF2B5EF4-FFF2-40B4-BE49-F238E27FC236}">
                <a16:creationId xmlns:a16="http://schemas.microsoft.com/office/drawing/2014/main" id="{03009CE3-2DD9-499E-90FF-4BFD305FD9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AB81A89-64E5-43D1-AB2F-069B9419B8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8B73D9-18D4-4D24-B585-975C0F8882A9}" type="slidenum">
              <a:rPr lang="sv-SE" smtClean="0"/>
              <a:t>‹#›</a:t>
            </a:fld>
            <a:endParaRPr lang="sv-SE"/>
          </a:p>
        </p:txBody>
      </p:sp>
    </p:spTree>
    <p:extLst>
      <p:ext uri="{BB962C8B-B14F-4D97-AF65-F5344CB8AC3E}">
        <p14:creationId xmlns:p14="http://schemas.microsoft.com/office/powerpoint/2010/main" val="52302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711F-BB5E-4F8A-B156-0693A17A5B5F}" type="datetimeFigureOut">
              <a:rPr lang="sv-SE" smtClean="0"/>
              <a:t>2024-07-24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0CB3-5D35-4228-B766-F7964E27F889}" type="slidenum">
              <a:rPr lang="sv-SE" smtClean="0"/>
              <a:t>‹#›</a:t>
            </a:fld>
            <a:endParaRPr lang="sv-SE"/>
          </a:p>
        </p:txBody>
      </p:sp>
    </p:spTree>
    <p:extLst>
      <p:ext uri="{BB962C8B-B14F-4D97-AF65-F5344CB8AC3E}">
        <p14:creationId xmlns:p14="http://schemas.microsoft.com/office/powerpoint/2010/main" val="397338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 Förstasida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B50804FA-B568-DC46-88CC-7F3495B7E225}"/>
              </a:ext>
            </a:extLst>
          </p:cNvPr>
          <p:cNvSpPr>
            <a:spLocks noGrp="1"/>
          </p:cNvSpPr>
          <p:nvPr>
            <p:ph type="pic" sz="quarter" idx="10"/>
          </p:nvPr>
        </p:nvSpPr>
        <p:spPr>
          <a:xfrm>
            <a:off x="0" y="0"/>
            <a:ext cx="12192000" cy="6858000"/>
          </a:xfrm>
          <a:solidFill>
            <a:schemeClr val="bg1">
              <a:lumMod val="85000"/>
            </a:schemeClr>
          </a:solidFill>
        </p:spPr>
        <p:txBody>
          <a:bodyPr lIns="180000" tIns="180000">
            <a:noAutofit/>
          </a:bodyPr>
          <a:lstStyle>
            <a:lvl1pPr marL="0" indent="0">
              <a:buNone/>
              <a:defRPr sz="14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60F5A52E-A0AE-875F-0ECC-FDBEEC691DC0}"/>
              </a:ext>
            </a:extLst>
          </p:cNvPr>
          <p:cNvSpPr>
            <a:spLocks noGrp="1"/>
          </p:cNvSpPr>
          <p:nvPr>
            <p:ph type="ctrTitle" hasCustomPrompt="1"/>
          </p:nvPr>
        </p:nvSpPr>
        <p:spPr>
          <a:xfrm>
            <a:off x="921695" y="4363817"/>
            <a:ext cx="5119200" cy="1638000"/>
          </a:xfrm>
          <a:prstGeom prst="rect">
            <a:avLst/>
          </a:prstGeom>
          <a:solidFill>
            <a:schemeClr val="accent2"/>
          </a:solidFill>
        </p:spPr>
        <p:txBody>
          <a:bodyPr lIns="342000" bIns="720000" anchor="b"/>
          <a:lstStyle>
            <a:lvl1pPr algn="l">
              <a:defRPr sz="4800">
                <a:solidFill>
                  <a:srgbClr val="3B3B3C"/>
                </a:solidFill>
              </a:defRPr>
            </a:lvl1pPr>
          </a:lstStyle>
          <a:p>
            <a:r>
              <a:rPr lang="sv-SE" dirty="0"/>
              <a:t>Titelrubrik</a:t>
            </a:r>
          </a:p>
        </p:txBody>
      </p:sp>
      <p:sp>
        <p:nvSpPr>
          <p:cNvPr id="3" name="Underrubrik 2">
            <a:extLst>
              <a:ext uri="{FF2B5EF4-FFF2-40B4-BE49-F238E27FC236}">
                <a16:creationId xmlns:a16="http://schemas.microsoft.com/office/drawing/2014/main" id="{BC7C8618-54C5-78E1-CCF8-AA653F8F131D}"/>
              </a:ext>
            </a:extLst>
          </p:cNvPr>
          <p:cNvSpPr>
            <a:spLocks noGrp="1"/>
          </p:cNvSpPr>
          <p:nvPr>
            <p:ph type="subTitle" idx="1" hasCustomPrompt="1"/>
          </p:nvPr>
        </p:nvSpPr>
        <p:spPr>
          <a:xfrm>
            <a:off x="1176338" y="5327650"/>
            <a:ext cx="4572000" cy="488950"/>
          </a:xfrm>
        </p:spPr>
        <p:txBody>
          <a:bodyPr>
            <a:noAutofit/>
          </a:bodyPr>
          <a:lstStyle>
            <a:lvl1pPr marL="0" indent="0" algn="l">
              <a:buNone/>
              <a:defRPr sz="2400">
                <a:solidFill>
                  <a:srgbClr val="3B3B3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eller ingress</a:t>
            </a:r>
          </a:p>
        </p:txBody>
      </p:sp>
      <p:sp>
        <p:nvSpPr>
          <p:cNvPr id="4" name="Platshållare för text 9">
            <a:extLst>
              <a:ext uri="{FF2B5EF4-FFF2-40B4-BE49-F238E27FC236}">
                <a16:creationId xmlns:a16="http://schemas.microsoft.com/office/drawing/2014/main" id="{A4355839-E715-1E6B-6175-40C1AFF43784}"/>
              </a:ext>
            </a:extLst>
          </p:cNvPr>
          <p:cNvSpPr>
            <a:spLocks noGrp="1"/>
          </p:cNvSpPr>
          <p:nvPr>
            <p:ph type="body" sz="quarter" idx="13" hasCustomPrompt="1"/>
          </p:nvPr>
        </p:nvSpPr>
        <p:spPr>
          <a:xfrm>
            <a:off x="815976" y="228999"/>
            <a:ext cx="2859209" cy="438150"/>
          </a:xfrm>
        </p:spPr>
        <p:txBody>
          <a:bodyPr/>
          <a:lstStyle>
            <a:lvl1pPr marL="0" indent="0">
              <a:buFontTx/>
              <a:buNone/>
              <a:defRPr sz="1200" b="0" i="0" baseline="0"/>
            </a:lvl1pPr>
            <a:lvl2pPr marL="257175" indent="0">
              <a:buFontTx/>
              <a:buNone/>
              <a:defRPr sz="1200"/>
            </a:lvl2pPr>
            <a:lvl3pPr marL="490538" indent="0">
              <a:buFontTx/>
              <a:buNone/>
              <a:defRPr sz="1200"/>
            </a:lvl3pPr>
            <a:lvl4pPr marL="695325" indent="0">
              <a:buFontTx/>
              <a:buNone/>
              <a:defRPr sz="1200"/>
            </a:lvl4pPr>
            <a:lvl5pPr marL="893763" indent="0">
              <a:buFontTx/>
              <a:buNone/>
              <a:defRPr sz="1200"/>
            </a:lvl5pPr>
          </a:lstStyle>
          <a:p>
            <a:pPr lvl="0"/>
            <a:r>
              <a:rPr lang="sv-SE" dirty="0"/>
              <a:t>Namn Efternamn / DATUM 20ÅR</a:t>
            </a:r>
          </a:p>
        </p:txBody>
      </p:sp>
      <p:sp>
        <p:nvSpPr>
          <p:cNvPr id="6" name="Platshållare för bild 11">
            <a:extLst>
              <a:ext uri="{FF2B5EF4-FFF2-40B4-BE49-F238E27FC236}">
                <a16:creationId xmlns:a16="http://schemas.microsoft.com/office/drawing/2014/main" id="{E6BC1B10-999E-0BB3-638D-9971A5CED6E3}"/>
              </a:ext>
            </a:extLst>
          </p:cNvPr>
          <p:cNvSpPr>
            <a:spLocks noGrp="1"/>
          </p:cNvSpPr>
          <p:nvPr>
            <p:ph type="pic" sz="quarter" idx="14"/>
          </p:nvPr>
        </p:nvSpPr>
        <p:spPr>
          <a:xfrm>
            <a:off x="9623425" y="4364038"/>
            <a:ext cx="1652588" cy="1638300"/>
          </a:xfrm>
          <a:blipFill>
            <a:blip r:embed="rId2">
              <a:extLst>
                <a:ext uri="{28A0092B-C50C-407E-A947-70E740481C1C}">
                  <a14:useLocalDpi xmlns:a14="http://schemas.microsoft.com/office/drawing/2010/main" val="0"/>
                </a:ext>
              </a:extLst>
            </a:blip>
            <a:stretch>
              <a:fillRect/>
            </a:stretch>
          </a:blipFill>
        </p:spPr>
        <p:txBody>
          <a:bodyPr/>
          <a:lstStyle/>
          <a:p>
            <a:r>
              <a:rPr lang="sv-SE"/>
              <a:t>Klicka på ikonen för att lägga till en bild</a:t>
            </a:r>
          </a:p>
        </p:txBody>
      </p:sp>
    </p:spTree>
    <p:extLst>
      <p:ext uri="{BB962C8B-B14F-4D97-AF65-F5344CB8AC3E}">
        <p14:creationId xmlns:p14="http://schemas.microsoft.com/office/powerpoint/2010/main" val="7208713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G) Tom sida">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1" name="Platshållare för text 4">
            <a:extLst>
              <a:ext uri="{FF2B5EF4-FFF2-40B4-BE49-F238E27FC236}">
                <a16:creationId xmlns:a16="http://schemas.microsoft.com/office/drawing/2014/main" id="{8AC9C986-14ED-429A-8067-1AC47C976E05}"/>
              </a:ext>
            </a:extLst>
          </p:cNvPr>
          <p:cNvSpPr>
            <a:spLocks noGrp="1"/>
          </p:cNvSpPr>
          <p:nvPr>
            <p:ph type="body" sz="quarter" idx="13" hasCustomPrompt="1"/>
          </p:nvPr>
        </p:nvSpPr>
        <p:spPr>
          <a:xfrm>
            <a:off x="814388" y="227865"/>
            <a:ext cx="3979862" cy="317500"/>
          </a:xfrm>
        </p:spPr>
        <p:txBody>
          <a:bodyPr/>
          <a:lstStyle>
            <a:lvl1pPr marL="0" indent="0">
              <a:buFontTx/>
              <a:buNone/>
              <a:defRPr sz="1200"/>
            </a:lvl1pPr>
            <a:lvl2pPr marL="257175" indent="0">
              <a:buFontTx/>
              <a:buNone/>
              <a:defRPr/>
            </a:lvl2pPr>
            <a:lvl3pPr marL="490538" indent="0">
              <a:buFontTx/>
              <a:buNone/>
              <a:defRPr/>
            </a:lvl3pPr>
            <a:lvl4pPr marL="695325" indent="0">
              <a:buFontTx/>
              <a:buNone/>
              <a:defRPr/>
            </a:lvl4pPr>
            <a:lvl5pPr marL="893763" indent="0">
              <a:buFontTx/>
              <a:buNone/>
              <a:defRPr/>
            </a:lvl5pPr>
          </a:lstStyle>
          <a:p>
            <a:r>
              <a:rPr lang="sv-SE" dirty="0"/>
              <a:t>Presentationens namn / DATUM 20ÅR</a:t>
            </a:r>
          </a:p>
        </p:txBody>
      </p:sp>
      <p:pic>
        <p:nvPicPr>
          <p:cNvPr id="2" name="Bildobjekt 1">
            <a:extLst>
              <a:ext uri="{FF2B5EF4-FFF2-40B4-BE49-F238E27FC236}">
                <a16:creationId xmlns:a16="http://schemas.microsoft.com/office/drawing/2014/main" id="{E834E9AD-16D0-517E-7618-5C70E7B300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9211" y="6180207"/>
            <a:ext cx="1321103" cy="606358"/>
          </a:xfrm>
          <a:prstGeom prst="rect">
            <a:avLst/>
          </a:prstGeom>
        </p:spPr>
      </p:pic>
    </p:spTree>
    <p:extLst>
      <p:ext uri="{BB962C8B-B14F-4D97-AF65-F5344CB8AC3E}">
        <p14:creationId xmlns:p14="http://schemas.microsoft.com/office/powerpoint/2010/main" val="247511410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A) Avslutningssida">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F5A52E-A0AE-875F-0ECC-FDBEEC691DC0}"/>
              </a:ext>
            </a:extLst>
          </p:cNvPr>
          <p:cNvSpPr>
            <a:spLocks noGrp="1"/>
          </p:cNvSpPr>
          <p:nvPr>
            <p:ph type="ctrTitle" hasCustomPrompt="1"/>
          </p:nvPr>
        </p:nvSpPr>
        <p:spPr>
          <a:xfrm>
            <a:off x="921695" y="885463"/>
            <a:ext cx="5119200" cy="3374020"/>
          </a:xfrm>
          <a:prstGeom prst="rect">
            <a:avLst/>
          </a:prstGeom>
          <a:solidFill>
            <a:schemeClr val="accent1"/>
          </a:solidFill>
          <a:ln>
            <a:noFill/>
          </a:ln>
        </p:spPr>
        <p:txBody>
          <a:bodyPr lIns="342000" bIns="1620000" anchor="b"/>
          <a:lstStyle>
            <a:lvl1pPr algn="l">
              <a:defRPr sz="8000">
                <a:solidFill>
                  <a:schemeClr val="bg1"/>
                </a:solidFill>
              </a:defRPr>
            </a:lvl1pPr>
          </a:lstStyle>
          <a:p>
            <a:r>
              <a:rPr lang="sv-SE" dirty="0"/>
              <a:t>Tack</a:t>
            </a:r>
          </a:p>
        </p:txBody>
      </p:sp>
      <p:sp>
        <p:nvSpPr>
          <p:cNvPr id="3" name="Underrubrik 2">
            <a:extLst>
              <a:ext uri="{FF2B5EF4-FFF2-40B4-BE49-F238E27FC236}">
                <a16:creationId xmlns:a16="http://schemas.microsoft.com/office/drawing/2014/main" id="{BC7C8618-54C5-78E1-CCF8-AA653F8F131D}"/>
              </a:ext>
            </a:extLst>
          </p:cNvPr>
          <p:cNvSpPr>
            <a:spLocks noGrp="1"/>
          </p:cNvSpPr>
          <p:nvPr>
            <p:ph type="subTitle" idx="1" hasCustomPrompt="1"/>
          </p:nvPr>
        </p:nvSpPr>
        <p:spPr>
          <a:xfrm>
            <a:off x="1176338" y="2725839"/>
            <a:ext cx="4572000" cy="1122744"/>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Slutrubrik, kanske med en enkel avslutning</a:t>
            </a:r>
          </a:p>
        </p:txBody>
      </p:sp>
      <p:sp>
        <p:nvSpPr>
          <p:cNvPr id="11" name="Rektangel 10">
            <a:extLst>
              <a:ext uri="{FF2B5EF4-FFF2-40B4-BE49-F238E27FC236}">
                <a16:creationId xmlns:a16="http://schemas.microsoft.com/office/drawing/2014/main" id="{BB179C43-C1A0-9139-1DAC-7CBA67FD3C38}"/>
              </a:ext>
            </a:extLst>
          </p:cNvPr>
          <p:cNvSpPr/>
          <p:nvPr userDrawn="1"/>
        </p:nvSpPr>
        <p:spPr>
          <a:xfrm>
            <a:off x="6145320" y="2621634"/>
            <a:ext cx="1641599" cy="16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676D6BFB-DAB8-F8C7-A7E7-E275A4C4B3A3}"/>
              </a:ext>
            </a:extLst>
          </p:cNvPr>
          <p:cNvSpPr/>
          <p:nvPr userDrawn="1"/>
        </p:nvSpPr>
        <p:spPr>
          <a:xfrm>
            <a:off x="7891344" y="2616200"/>
            <a:ext cx="1646589" cy="16434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C796A06E-D2E9-C160-C47A-B7B665CFA578}"/>
              </a:ext>
            </a:extLst>
          </p:cNvPr>
          <p:cNvSpPr/>
          <p:nvPr userDrawn="1"/>
        </p:nvSpPr>
        <p:spPr>
          <a:xfrm>
            <a:off x="9623425" y="879644"/>
            <a:ext cx="1652846" cy="337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B8260649-277B-14E9-BAD8-9B254E3153C8}"/>
              </a:ext>
            </a:extLst>
          </p:cNvPr>
          <p:cNvSpPr/>
          <p:nvPr userDrawn="1"/>
        </p:nvSpPr>
        <p:spPr>
          <a:xfrm>
            <a:off x="7886701" y="879644"/>
            <a:ext cx="1641600" cy="16333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343366AE-7070-DB64-40DB-680B6E100D62}"/>
              </a:ext>
            </a:extLst>
          </p:cNvPr>
          <p:cNvSpPr/>
          <p:nvPr userDrawn="1"/>
        </p:nvSpPr>
        <p:spPr>
          <a:xfrm>
            <a:off x="4410076" y="4360325"/>
            <a:ext cx="1630820" cy="16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E76B57AB-F417-A92E-1A35-C5A497E98143}"/>
              </a:ext>
            </a:extLst>
          </p:cNvPr>
          <p:cNvSpPr/>
          <p:nvPr userDrawn="1"/>
        </p:nvSpPr>
        <p:spPr>
          <a:xfrm>
            <a:off x="6146800" y="4360385"/>
            <a:ext cx="1642106" cy="16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1A417795-7508-67BB-E03F-57CB3A83A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9640" y="4538703"/>
            <a:ext cx="2566926" cy="1170165"/>
          </a:xfrm>
          <a:prstGeom prst="rect">
            <a:avLst/>
          </a:prstGeom>
        </p:spPr>
      </p:pic>
    </p:spTree>
    <p:extLst>
      <p:ext uri="{BB962C8B-B14F-4D97-AF65-F5344CB8AC3E}">
        <p14:creationId xmlns:p14="http://schemas.microsoft.com/office/powerpoint/2010/main" val="41019241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 Förstasida/avsnittssida kvadratisk bild">
    <p:bg>
      <p:bgPr>
        <a:solidFill>
          <a:srgbClr val="FFFFF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9F4E7FE-564E-124D-97E4-6D1C9B9F9FFB}"/>
              </a:ext>
            </a:extLst>
          </p:cNvPr>
          <p:cNvSpPr/>
          <p:nvPr userDrawn="1"/>
        </p:nvSpPr>
        <p:spPr>
          <a:xfrm>
            <a:off x="918102" y="4360385"/>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4F2E95C-DCB9-97BF-2D4E-C2748AC5277F}"/>
              </a:ext>
            </a:extLst>
          </p:cNvPr>
          <p:cNvSpPr/>
          <p:nvPr userDrawn="1"/>
        </p:nvSpPr>
        <p:spPr>
          <a:xfrm>
            <a:off x="2669115" y="4360385"/>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0A57E05-9A5C-8836-C1C0-E3D1FD3E2DAF}"/>
              </a:ext>
            </a:extLst>
          </p:cNvPr>
          <p:cNvSpPr/>
          <p:nvPr userDrawn="1"/>
        </p:nvSpPr>
        <p:spPr>
          <a:xfrm>
            <a:off x="4413240" y="4354538"/>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
            <a:extLst>
              <a:ext uri="{FF2B5EF4-FFF2-40B4-BE49-F238E27FC236}">
                <a16:creationId xmlns:a16="http://schemas.microsoft.com/office/drawing/2014/main" id="{A25A8246-50EE-4C07-8839-617F479A84F2}"/>
              </a:ext>
            </a:extLst>
          </p:cNvPr>
          <p:cNvSpPr>
            <a:spLocks noGrp="1"/>
          </p:cNvSpPr>
          <p:nvPr>
            <p:ph type="ctrTitle" hasCustomPrompt="1"/>
          </p:nvPr>
        </p:nvSpPr>
        <p:spPr>
          <a:xfrm>
            <a:off x="921695" y="885463"/>
            <a:ext cx="5119200" cy="3162222"/>
          </a:xfrm>
          <a:prstGeom prst="rect">
            <a:avLst/>
          </a:prstGeom>
          <a:solidFill>
            <a:schemeClr val="accent4"/>
          </a:solidFill>
        </p:spPr>
        <p:txBody>
          <a:bodyPr wrap="square" lIns="342000" tIns="234000" bIns="1440000" anchor="t" anchorCtr="0">
            <a:noAutofit/>
          </a:bodyPr>
          <a:lstStyle>
            <a:lvl1pPr algn="l">
              <a:defRPr sz="6000">
                <a:solidFill>
                  <a:schemeClr val="bg1"/>
                </a:solidFill>
              </a:defRPr>
            </a:lvl1pPr>
          </a:lstStyle>
          <a:p>
            <a:r>
              <a:rPr lang="sv-SE" dirty="0"/>
              <a:t>Titelrubrik i två rader</a:t>
            </a:r>
          </a:p>
        </p:txBody>
      </p:sp>
      <p:sp>
        <p:nvSpPr>
          <p:cNvPr id="14" name="Platshållare för text 9">
            <a:extLst>
              <a:ext uri="{FF2B5EF4-FFF2-40B4-BE49-F238E27FC236}">
                <a16:creationId xmlns:a16="http://schemas.microsoft.com/office/drawing/2014/main" id="{7EFF4B28-802B-4881-BB27-273234D857AD}"/>
              </a:ext>
            </a:extLst>
          </p:cNvPr>
          <p:cNvSpPr>
            <a:spLocks noGrp="1"/>
          </p:cNvSpPr>
          <p:nvPr>
            <p:ph type="body" sz="quarter" idx="13" hasCustomPrompt="1"/>
          </p:nvPr>
        </p:nvSpPr>
        <p:spPr>
          <a:xfrm>
            <a:off x="815976" y="228999"/>
            <a:ext cx="2859209" cy="438150"/>
          </a:xfrm>
        </p:spPr>
        <p:txBody>
          <a:bodyPr/>
          <a:lstStyle>
            <a:lvl1pPr marL="0" indent="0">
              <a:buFontTx/>
              <a:buNone/>
              <a:defRPr sz="1200" b="0" i="0" baseline="0"/>
            </a:lvl1pPr>
            <a:lvl2pPr marL="257175" indent="0">
              <a:buFontTx/>
              <a:buNone/>
              <a:defRPr sz="1200"/>
            </a:lvl2pPr>
            <a:lvl3pPr marL="490538" indent="0">
              <a:buFontTx/>
              <a:buNone/>
              <a:defRPr sz="1200"/>
            </a:lvl3pPr>
            <a:lvl4pPr marL="695325" indent="0">
              <a:buFontTx/>
              <a:buNone/>
              <a:defRPr sz="1200"/>
            </a:lvl4pPr>
            <a:lvl5pPr marL="893763" indent="0">
              <a:buFontTx/>
              <a:buNone/>
              <a:defRPr sz="1200"/>
            </a:lvl5pPr>
          </a:lstStyle>
          <a:p>
            <a:pPr lvl="0"/>
            <a:r>
              <a:rPr lang="sv-SE" dirty="0"/>
              <a:t>Namn Efternamn / DATUM 20ÅR</a:t>
            </a:r>
          </a:p>
        </p:txBody>
      </p:sp>
      <p:sp>
        <p:nvSpPr>
          <p:cNvPr id="4" name="Platshållare för text 3">
            <a:extLst>
              <a:ext uri="{FF2B5EF4-FFF2-40B4-BE49-F238E27FC236}">
                <a16:creationId xmlns:a16="http://schemas.microsoft.com/office/drawing/2014/main" id="{B299F45D-0A6F-48FE-AFBB-FC5918E60FBC}"/>
              </a:ext>
            </a:extLst>
          </p:cNvPr>
          <p:cNvSpPr>
            <a:spLocks noGrp="1"/>
          </p:cNvSpPr>
          <p:nvPr>
            <p:ph type="body" sz="quarter" idx="14" hasCustomPrompt="1"/>
          </p:nvPr>
        </p:nvSpPr>
        <p:spPr>
          <a:xfrm>
            <a:off x="1295400" y="2843213"/>
            <a:ext cx="4471988" cy="1077912"/>
          </a:xfrm>
        </p:spPr>
        <p:txBody>
          <a:bodyPr/>
          <a:lstStyle>
            <a:lvl1pPr marL="0" indent="0">
              <a:buNone/>
              <a:defRPr sz="2400">
                <a:solidFill>
                  <a:schemeClr val="bg1"/>
                </a:solidFill>
              </a:defRPr>
            </a:lvl1pPr>
            <a:lvl2pPr marL="257175" indent="0">
              <a:buNone/>
              <a:defRPr/>
            </a:lvl2pPr>
            <a:lvl3pPr marL="490538" indent="0">
              <a:buNone/>
              <a:defRPr/>
            </a:lvl3pPr>
            <a:lvl4pPr marL="695325" indent="0">
              <a:buNone/>
              <a:defRPr/>
            </a:lvl4pPr>
            <a:lvl5pPr marL="893763" indent="0">
              <a:buNone/>
              <a:defRPr/>
            </a:lvl5pPr>
          </a:lstStyle>
          <a:p>
            <a:r>
              <a:rPr lang="sv-SE" dirty="0"/>
              <a:t>Underrubrik eller ingress som är lite längre än enkelrad</a:t>
            </a:r>
          </a:p>
        </p:txBody>
      </p:sp>
      <p:sp>
        <p:nvSpPr>
          <p:cNvPr id="2" name="Platshållare för bild 11">
            <a:extLst>
              <a:ext uri="{FF2B5EF4-FFF2-40B4-BE49-F238E27FC236}">
                <a16:creationId xmlns:a16="http://schemas.microsoft.com/office/drawing/2014/main" id="{74B4F64F-1B34-12D0-4915-49873356796B}"/>
              </a:ext>
            </a:extLst>
          </p:cNvPr>
          <p:cNvSpPr>
            <a:spLocks noGrp="1"/>
          </p:cNvSpPr>
          <p:nvPr>
            <p:ph type="pic" sz="quarter" idx="15"/>
          </p:nvPr>
        </p:nvSpPr>
        <p:spPr>
          <a:xfrm>
            <a:off x="9623425" y="4364038"/>
            <a:ext cx="1652588" cy="1638300"/>
          </a:xfrm>
          <a:blipFill>
            <a:blip r:embed="rId2">
              <a:extLst>
                <a:ext uri="{28A0092B-C50C-407E-A947-70E740481C1C}">
                  <a14:useLocalDpi xmlns:a14="http://schemas.microsoft.com/office/drawing/2010/main" val="0"/>
                </a:ext>
              </a:extLst>
            </a:blip>
            <a:stretch>
              <a:fillRect/>
            </a:stretch>
          </a:blipFill>
        </p:spPr>
        <p:txBody>
          <a:bodyPr/>
          <a:lstStyle/>
          <a:p>
            <a:r>
              <a:rPr lang="sv-SE"/>
              <a:t>Klicka på ikonen för att lägga till en bild</a:t>
            </a:r>
          </a:p>
        </p:txBody>
      </p:sp>
    </p:spTree>
    <p:extLst>
      <p:ext uri="{BB962C8B-B14F-4D97-AF65-F5344CB8AC3E}">
        <p14:creationId xmlns:p14="http://schemas.microsoft.com/office/powerpoint/2010/main" val="23301307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C) Förstasida/avsnittssida rutmönster">
    <p:bg>
      <p:bgPr>
        <a:solidFill>
          <a:srgbClr val="FFFFF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9F4E7FE-564E-124D-97E4-6D1C9B9F9FFB}"/>
              </a:ext>
            </a:extLst>
          </p:cNvPr>
          <p:cNvSpPr/>
          <p:nvPr userDrawn="1"/>
        </p:nvSpPr>
        <p:spPr>
          <a:xfrm>
            <a:off x="918102" y="4360385"/>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4F2E95C-DCB9-97BF-2D4E-C2748AC5277F}"/>
              </a:ext>
            </a:extLst>
          </p:cNvPr>
          <p:cNvSpPr/>
          <p:nvPr userDrawn="1"/>
        </p:nvSpPr>
        <p:spPr>
          <a:xfrm>
            <a:off x="2669115" y="4360385"/>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0A57E05-9A5C-8836-C1C0-E3D1FD3E2DAF}"/>
              </a:ext>
            </a:extLst>
          </p:cNvPr>
          <p:cNvSpPr/>
          <p:nvPr userDrawn="1"/>
        </p:nvSpPr>
        <p:spPr>
          <a:xfrm>
            <a:off x="4413240" y="4354538"/>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0F5A52E-A0AE-875F-0ECC-FDBEEC691DC0}"/>
              </a:ext>
            </a:extLst>
          </p:cNvPr>
          <p:cNvSpPr>
            <a:spLocks noGrp="1"/>
          </p:cNvSpPr>
          <p:nvPr>
            <p:ph type="ctrTitle" hasCustomPrompt="1"/>
          </p:nvPr>
        </p:nvSpPr>
        <p:spPr>
          <a:xfrm>
            <a:off x="921695" y="885463"/>
            <a:ext cx="5119200" cy="3373800"/>
          </a:xfrm>
          <a:prstGeom prst="rect">
            <a:avLst/>
          </a:prstGeom>
          <a:solidFill>
            <a:schemeClr val="bg1">
              <a:lumMod val="95000"/>
            </a:schemeClr>
          </a:solidFill>
        </p:spPr>
        <p:txBody>
          <a:bodyPr lIns="288000" tIns="144000" rIns="108000" bIns="0" anchor="t" anchorCtr="0">
            <a:noAutofit/>
          </a:bodyPr>
          <a:lstStyle>
            <a:lvl1pPr algn="l">
              <a:defRPr sz="6000">
                <a:solidFill>
                  <a:schemeClr val="accent5">
                    <a:lumMod val="10000"/>
                  </a:schemeClr>
                </a:solidFill>
              </a:defRPr>
            </a:lvl1pPr>
          </a:lstStyle>
          <a:p>
            <a:r>
              <a:rPr lang="sv-SE" dirty="0"/>
              <a:t>Titelrubrik</a:t>
            </a:r>
            <a:br>
              <a:rPr lang="sv-SE" dirty="0"/>
            </a:br>
            <a:r>
              <a:rPr lang="sv-SE" dirty="0"/>
              <a:t>i två rader</a:t>
            </a:r>
          </a:p>
        </p:txBody>
      </p:sp>
      <p:sp>
        <p:nvSpPr>
          <p:cNvPr id="3" name="Underrubrik 2">
            <a:extLst>
              <a:ext uri="{FF2B5EF4-FFF2-40B4-BE49-F238E27FC236}">
                <a16:creationId xmlns:a16="http://schemas.microsoft.com/office/drawing/2014/main" id="{BC7C8618-54C5-78E1-CCF8-AA653F8F131D}"/>
              </a:ext>
            </a:extLst>
          </p:cNvPr>
          <p:cNvSpPr>
            <a:spLocks noGrp="1"/>
          </p:cNvSpPr>
          <p:nvPr>
            <p:ph type="subTitle" idx="1" hasCustomPrompt="1"/>
          </p:nvPr>
        </p:nvSpPr>
        <p:spPr>
          <a:xfrm>
            <a:off x="1176338" y="2951545"/>
            <a:ext cx="4572000" cy="1122744"/>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eller ingress som är lite längre än enkelrad</a:t>
            </a:r>
          </a:p>
        </p:txBody>
      </p:sp>
      <p:sp>
        <p:nvSpPr>
          <p:cNvPr id="4" name="Rektangel 3">
            <a:extLst>
              <a:ext uri="{FF2B5EF4-FFF2-40B4-BE49-F238E27FC236}">
                <a16:creationId xmlns:a16="http://schemas.microsoft.com/office/drawing/2014/main" id="{9FBE6DF1-D416-078F-30BD-EDC69891AF2B}"/>
              </a:ext>
            </a:extLst>
          </p:cNvPr>
          <p:cNvSpPr/>
          <p:nvPr userDrawn="1"/>
        </p:nvSpPr>
        <p:spPr>
          <a:xfrm>
            <a:off x="6141519" y="4360385"/>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B48D1C7-2920-86D5-4305-7FFFDF549E01}"/>
              </a:ext>
            </a:extLst>
          </p:cNvPr>
          <p:cNvSpPr/>
          <p:nvPr userDrawn="1"/>
        </p:nvSpPr>
        <p:spPr>
          <a:xfrm>
            <a:off x="7885644" y="4354538"/>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EEA5F954-CAEB-EC81-0AED-448B264F2899}"/>
              </a:ext>
            </a:extLst>
          </p:cNvPr>
          <p:cNvSpPr/>
          <p:nvPr userDrawn="1"/>
        </p:nvSpPr>
        <p:spPr>
          <a:xfrm>
            <a:off x="6145320" y="2621634"/>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37534F4-567B-0E3D-9ABE-B191AEA393D1}"/>
              </a:ext>
            </a:extLst>
          </p:cNvPr>
          <p:cNvSpPr/>
          <p:nvPr userDrawn="1"/>
        </p:nvSpPr>
        <p:spPr>
          <a:xfrm>
            <a:off x="7896333" y="2621634"/>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6F4FAEF-C256-728D-E1AB-CC99F21723F2}"/>
              </a:ext>
            </a:extLst>
          </p:cNvPr>
          <p:cNvSpPr/>
          <p:nvPr userDrawn="1"/>
        </p:nvSpPr>
        <p:spPr>
          <a:xfrm>
            <a:off x="9634671" y="2621574"/>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A9E26B58-77C0-BE37-3572-ACD7BF469EEA}"/>
              </a:ext>
            </a:extLst>
          </p:cNvPr>
          <p:cNvSpPr/>
          <p:nvPr userDrawn="1"/>
        </p:nvSpPr>
        <p:spPr>
          <a:xfrm>
            <a:off x="6145320" y="879644"/>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EF527539-84B7-FA9F-550A-F154145FB001}"/>
              </a:ext>
            </a:extLst>
          </p:cNvPr>
          <p:cNvSpPr/>
          <p:nvPr userDrawn="1"/>
        </p:nvSpPr>
        <p:spPr>
          <a:xfrm>
            <a:off x="7896333" y="879644"/>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22016789-D22F-605C-1C71-F7B5B416DE75}"/>
              </a:ext>
            </a:extLst>
          </p:cNvPr>
          <p:cNvSpPr/>
          <p:nvPr userDrawn="1"/>
        </p:nvSpPr>
        <p:spPr>
          <a:xfrm>
            <a:off x="9634671" y="873797"/>
            <a:ext cx="16416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Platshållare för text 9">
            <a:extLst>
              <a:ext uri="{FF2B5EF4-FFF2-40B4-BE49-F238E27FC236}">
                <a16:creationId xmlns:a16="http://schemas.microsoft.com/office/drawing/2014/main" id="{A74E6D00-8E06-4546-80EB-FE38CC336BC0}"/>
              </a:ext>
            </a:extLst>
          </p:cNvPr>
          <p:cNvSpPr>
            <a:spLocks noGrp="1"/>
          </p:cNvSpPr>
          <p:nvPr>
            <p:ph type="body" sz="quarter" idx="13" hasCustomPrompt="1"/>
          </p:nvPr>
        </p:nvSpPr>
        <p:spPr>
          <a:xfrm>
            <a:off x="815976" y="228999"/>
            <a:ext cx="2859209" cy="438150"/>
          </a:xfrm>
        </p:spPr>
        <p:txBody>
          <a:bodyPr/>
          <a:lstStyle>
            <a:lvl1pPr marL="0" indent="0">
              <a:buFontTx/>
              <a:buNone/>
              <a:defRPr sz="1200" b="0" i="0" baseline="0"/>
            </a:lvl1pPr>
            <a:lvl2pPr marL="257175" indent="0">
              <a:buFontTx/>
              <a:buNone/>
              <a:defRPr sz="1200"/>
            </a:lvl2pPr>
            <a:lvl3pPr marL="490538" indent="0">
              <a:buFontTx/>
              <a:buNone/>
              <a:defRPr sz="1200"/>
            </a:lvl3pPr>
            <a:lvl4pPr marL="695325" indent="0">
              <a:buFontTx/>
              <a:buNone/>
              <a:defRPr sz="1200"/>
            </a:lvl4pPr>
            <a:lvl5pPr marL="893763" indent="0">
              <a:buFontTx/>
              <a:buNone/>
              <a:defRPr sz="1200"/>
            </a:lvl5pPr>
          </a:lstStyle>
          <a:p>
            <a:pPr lvl="0"/>
            <a:r>
              <a:rPr lang="sv-SE" dirty="0"/>
              <a:t>Namn Efternamn / DATUM 20ÅR</a:t>
            </a:r>
          </a:p>
        </p:txBody>
      </p:sp>
      <p:sp>
        <p:nvSpPr>
          <p:cNvPr id="5" name="Platshållare för bild 11">
            <a:extLst>
              <a:ext uri="{FF2B5EF4-FFF2-40B4-BE49-F238E27FC236}">
                <a16:creationId xmlns:a16="http://schemas.microsoft.com/office/drawing/2014/main" id="{B288C4F3-81C8-0F6C-4DD4-0872D67D5D1A}"/>
              </a:ext>
            </a:extLst>
          </p:cNvPr>
          <p:cNvSpPr>
            <a:spLocks noGrp="1"/>
          </p:cNvSpPr>
          <p:nvPr>
            <p:ph type="pic" sz="quarter" idx="14"/>
          </p:nvPr>
        </p:nvSpPr>
        <p:spPr>
          <a:xfrm>
            <a:off x="9623425" y="4364038"/>
            <a:ext cx="1652588" cy="1638300"/>
          </a:xfrm>
          <a:blipFill>
            <a:blip r:embed="rId2">
              <a:extLst>
                <a:ext uri="{28A0092B-C50C-407E-A947-70E740481C1C}">
                  <a14:useLocalDpi xmlns:a14="http://schemas.microsoft.com/office/drawing/2010/main" val="0"/>
                </a:ext>
              </a:extLst>
            </a:blip>
            <a:stretch>
              <a:fillRect/>
            </a:stretch>
          </a:blipFill>
        </p:spPr>
        <p:txBody>
          <a:bodyPr/>
          <a:lstStyle/>
          <a:p>
            <a:r>
              <a:rPr lang="sv-SE"/>
              <a:t>Klicka på ikonen för att lägga till en bild</a:t>
            </a:r>
          </a:p>
        </p:txBody>
      </p:sp>
    </p:spTree>
    <p:extLst>
      <p:ext uri="{BB962C8B-B14F-4D97-AF65-F5344CB8AC3E}">
        <p14:creationId xmlns:p14="http://schemas.microsoft.com/office/powerpoint/2010/main" val="13842395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 Textsida underrubrik/ingress">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4891" y="779463"/>
            <a:ext cx="10455621" cy="708898"/>
          </a:xfrm>
        </p:spPr>
        <p:txBody>
          <a:bodyPr anchor="t" anchorCtr="0"/>
          <a:lstStyle>
            <a:lvl1pPr>
              <a:defRPr>
                <a:solidFill>
                  <a:schemeClr val="accent5">
                    <a:lumMod val="10000"/>
                  </a:schemeClr>
                </a:solidFill>
              </a:defRPr>
            </a:lvl1pPr>
          </a:lstStyle>
          <a:p>
            <a:r>
              <a:rPr lang="sv-SE" dirty="0"/>
              <a:t>Rubrik</a:t>
            </a:r>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4" name="Platshållare för text 13">
            <a:extLst>
              <a:ext uri="{FF2B5EF4-FFF2-40B4-BE49-F238E27FC236}">
                <a16:creationId xmlns:a16="http://schemas.microsoft.com/office/drawing/2014/main" id="{15C0F587-9EF8-E6FB-3097-0367DD50BC24}"/>
              </a:ext>
            </a:extLst>
          </p:cNvPr>
          <p:cNvSpPr>
            <a:spLocks noGrp="1"/>
          </p:cNvSpPr>
          <p:nvPr>
            <p:ph type="body" sz="quarter" idx="13" hasCustomPrompt="1"/>
          </p:nvPr>
        </p:nvSpPr>
        <p:spPr>
          <a:xfrm>
            <a:off x="814891" y="1594555"/>
            <a:ext cx="10462709" cy="404230"/>
          </a:xfrm>
        </p:spPr>
        <p:txBody>
          <a:bodyPr/>
          <a:lstStyle>
            <a:lvl1pPr marL="0" indent="0">
              <a:buNone/>
              <a:defRPr/>
            </a:lvl1pPr>
          </a:lstStyle>
          <a:p>
            <a:pPr lvl="0"/>
            <a:r>
              <a:rPr lang="sv-SE" dirty="0"/>
              <a:t>Underrubrik eller ingress</a:t>
            </a:r>
          </a:p>
        </p:txBody>
      </p:sp>
      <p:sp>
        <p:nvSpPr>
          <p:cNvPr id="15" name="Platshållare för innehåll 2">
            <a:extLst>
              <a:ext uri="{FF2B5EF4-FFF2-40B4-BE49-F238E27FC236}">
                <a16:creationId xmlns:a16="http://schemas.microsoft.com/office/drawing/2014/main" id="{01C5DF6F-0D19-4A2C-B8D8-BD2824E085DD}"/>
              </a:ext>
            </a:extLst>
          </p:cNvPr>
          <p:cNvSpPr>
            <a:spLocks noGrp="1"/>
          </p:cNvSpPr>
          <p:nvPr>
            <p:ph idx="1"/>
          </p:nvPr>
        </p:nvSpPr>
        <p:spPr>
          <a:xfrm>
            <a:off x="815974" y="2215663"/>
            <a:ext cx="6973889" cy="3778738"/>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sidfot 4">
            <a:extLst>
              <a:ext uri="{FF2B5EF4-FFF2-40B4-BE49-F238E27FC236}">
                <a16:creationId xmlns:a16="http://schemas.microsoft.com/office/drawing/2014/main" id="{4607E1B4-A210-4D05-94B2-609B4C404592}"/>
              </a:ext>
            </a:extLst>
          </p:cNvPr>
          <p:cNvSpPr>
            <a:spLocks noGrp="1"/>
          </p:cNvSpPr>
          <p:nvPr>
            <p:ph type="ftr" sz="quarter" idx="3"/>
          </p:nvPr>
        </p:nvSpPr>
        <p:spPr>
          <a:xfrm>
            <a:off x="815975" y="230076"/>
            <a:ext cx="5227638" cy="365125"/>
          </a:xfrm>
          <a:prstGeom prst="rect">
            <a:avLst/>
          </a:prstGeom>
        </p:spPr>
        <p:txBody>
          <a:bodyPr vert="horz" lIns="91440" tIns="45720" rIns="91440" bIns="45720" rtlCol="0" anchor="ctr"/>
          <a:lstStyle>
            <a:lvl1pPr algn="l">
              <a:defRPr sz="1200">
                <a:solidFill>
                  <a:schemeClr val="tx1"/>
                </a:solidFill>
              </a:defRPr>
            </a:lvl1pPr>
          </a:lstStyle>
          <a:p>
            <a:r>
              <a:rPr lang="sv-SE" dirty="0"/>
              <a:t>Presentationens namn / DATUM 20ÅR</a:t>
            </a:r>
          </a:p>
        </p:txBody>
      </p:sp>
      <p:pic>
        <p:nvPicPr>
          <p:cNvPr id="7" name="Bildobjekt 6">
            <a:extLst>
              <a:ext uri="{FF2B5EF4-FFF2-40B4-BE49-F238E27FC236}">
                <a16:creationId xmlns:a16="http://schemas.microsoft.com/office/drawing/2014/main" id="{7D34DA5C-1FD2-0B00-1CFD-C726A2949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9211" y="6180207"/>
            <a:ext cx="1321103" cy="606358"/>
          </a:xfrm>
          <a:prstGeom prst="rect">
            <a:avLst/>
          </a:prstGeom>
        </p:spPr>
      </p:pic>
    </p:spTree>
    <p:extLst>
      <p:ext uri="{BB962C8B-B14F-4D97-AF65-F5344CB8AC3E}">
        <p14:creationId xmlns:p14="http://schemas.microsoft.com/office/powerpoint/2010/main" val="23398611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 Textsida rubrik">
    <p:bg>
      <p:bgPr>
        <a:solidFill>
          <a:srgbClr val="FFFFF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E33B02E-4AD1-7F54-CA28-06C26573E859}"/>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AE95C8F4-40E4-029A-58CC-156274371A10}"/>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0B269B9-851F-86C7-76F7-11B6879865EB}"/>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6005FCCA-9307-20C7-6627-8AFDBCBB6132}"/>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5" y="779463"/>
            <a:ext cx="10454537" cy="656614"/>
          </a:xfrm>
        </p:spPr>
        <p:txBody>
          <a:bodyPr anchor="t" anchorCtr="0">
            <a:normAutofit/>
          </a:bodyPr>
          <a:lstStyle>
            <a:lvl1pPr>
              <a:defRPr>
                <a:solidFill>
                  <a:schemeClr val="accent5">
                    <a:lumMod val="10000"/>
                  </a:schemeClr>
                </a:solidFill>
              </a:defRPr>
            </a:lvl1pPr>
          </a:lstStyle>
          <a:p>
            <a:r>
              <a:rPr lang="sv-SE" dirty="0"/>
              <a:t>Rubrik</a:t>
            </a:r>
          </a:p>
        </p:txBody>
      </p:sp>
      <p:sp>
        <p:nvSpPr>
          <p:cNvPr id="3" name="Platshållare för innehåll 2">
            <a:extLst>
              <a:ext uri="{FF2B5EF4-FFF2-40B4-BE49-F238E27FC236}">
                <a16:creationId xmlns:a16="http://schemas.microsoft.com/office/drawing/2014/main" id="{869F248E-0613-8168-3BE2-8A8E5463A739}"/>
              </a:ext>
            </a:extLst>
          </p:cNvPr>
          <p:cNvSpPr>
            <a:spLocks noGrp="1"/>
          </p:cNvSpPr>
          <p:nvPr>
            <p:ph idx="1"/>
          </p:nvPr>
        </p:nvSpPr>
        <p:spPr>
          <a:xfrm>
            <a:off x="815976" y="1670175"/>
            <a:ext cx="6981234" cy="41210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5" name="Platshållare för text 4">
            <a:extLst>
              <a:ext uri="{FF2B5EF4-FFF2-40B4-BE49-F238E27FC236}">
                <a16:creationId xmlns:a16="http://schemas.microsoft.com/office/drawing/2014/main" id="{507EDB28-5C09-4A50-A5E4-BAC3A2934CAF}"/>
              </a:ext>
            </a:extLst>
          </p:cNvPr>
          <p:cNvSpPr>
            <a:spLocks noGrp="1"/>
          </p:cNvSpPr>
          <p:nvPr>
            <p:ph type="body" sz="quarter" idx="13" hasCustomPrompt="1"/>
          </p:nvPr>
        </p:nvSpPr>
        <p:spPr>
          <a:xfrm>
            <a:off x="814388" y="227865"/>
            <a:ext cx="3979862" cy="317500"/>
          </a:xfrm>
        </p:spPr>
        <p:txBody>
          <a:bodyPr/>
          <a:lstStyle>
            <a:lvl1pPr marL="0" indent="0">
              <a:buFontTx/>
              <a:buNone/>
              <a:defRPr sz="1200"/>
            </a:lvl1pPr>
            <a:lvl2pPr marL="257175" indent="0">
              <a:buFontTx/>
              <a:buNone/>
              <a:defRPr/>
            </a:lvl2pPr>
            <a:lvl3pPr marL="490538" indent="0">
              <a:buFontTx/>
              <a:buNone/>
              <a:defRPr/>
            </a:lvl3pPr>
            <a:lvl4pPr marL="695325" indent="0">
              <a:buFontTx/>
              <a:buNone/>
              <a:defRPr/>
            </a:lvl4pPr>
            <a:lvl5pPr marL="893763" indent="0">
              <a:buFontTx/>
              <a:buNone/>
              <a:defRPr/>
            </a:lvl5pPr>
          </a:lstStyle>
          <a:p>
            <a:r>
              <a:rPr lang="sv-SE" dirty="0"/>
              <a:t>Presentationens namn / DATUM 20ÅR</a:t>
            </a:r>
          </a:p>
        </p:txBody>
      </p:sp>
      <p:pic>
        <p:nvPicPr>
          <p:cNvPr id="9" name="Bildobjekt 8">
            <a:extLst>
              <a:ext uri="{FF2B5EF4-FFF2-40B4-BE49-F238E27FC236}">
                <a16:creationId xmlns:a16="http://schemas.microsoft.com/office/drawing/2014/main" id="{4E894805-37C3-3E26-9489-185CA0DF96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9211" y="6180207"/>
            <a:ext cx="1321103" cy="606358"/>
          </a:xfrm>
          <a:prstGeom prst="rect">
            <a:avLst/>
          </a:prstGeom>
        </p:spPr>
      </p:pic>
    </p:spTree>
    <p:extLst>
      <p:ext uri="{BB962C8B-B14F-4D97-AF65-F5344CB8AC3E}">
        <p14:creationId xmlns:p14="http://schemas.microsoft.com/office/powerpoint/2010/main" val="193265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 Textsida kvadratisk bild">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5" y="779463"/>
            <a:ext cx="10454537" cy="1102572"/>
          </a:xfrm>
        </p:spPr>
        <p:txBody>
          <a:bodyPr/>
          <a:lstStyle>
            <a:lvl1pPr>
              <a:defRPr>
                <a:solidFill>
                  <a:schemeClr val="accent5">
                    <a:lumMod val="10000"/>
                  </a:schemeClr>
                </a:solidFill>
              </a:defRPr>
            </a:lvl1pPr>
          </a:lstStyle>
          <a:p>
            <a:r>
              <a:rPr lang="sv-SE" dirty="0"/>
              <a:t>Rubrik</a:t>
            </a:r>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0" name="Platshållare för innehåll 2">
            <a:extLst>
              <a:ext uri="{FF2B5EF4-FFF2-40B4-BE49-F238E27FC236}">
                <a16:creationId xmlns:a16="http://schemas.microsoft.com/office/drawing/2014/main" id="{8822AE3B-E277-4DB0-A2CE-B880CF0B2254}"/>
              </a:ext>
            </a:extLst>
          </p:cNvPr>
          <p:cNvSpPr>
            <a:spLocks noGrp="1"/>
          </p:cNvSpPr>
          <p:nvPr>
            <p:ph idx="1"/>
          </p:nvPr>
        </p:nvSpPr>
        <p:spPr>
          <a:xfrm>
            <a:off x="815976" y="1964854"/>
            <a:ext cx="5227638" cy="3826346"/>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174EDBC5-C8D9-457D-8A1F-C335E75AD230}"/>
              </a:ext>
            </a:extLst>
          </p:cNvPr>
          <p:cNvSpPr>
            <a:spLocks noGrp="1"/>
          </p:cNvSpPr>
          <p:nvPr>
            <p:ph type="pic" sz="quarter" idx="15"/>
          </p:nvPr>
        </p:nvSpPr>
        <p:spPr>
          <a:xfrm>
            <a:off x="6146800" y="879475"/>
            <a:ext cx="5124450" cy="5114925"/>
          </a:xfrm>
        </p:spPr>
        <p:txBody>
          <a:bodyPr/>
          <a:lstStyle/>
          <a:p>
            <a:r>
              <a:rPr lang="sv-SE"/>
              <a:t>Klicka på ikonen för att lägga till en bild</a:t>
            </a:r>
          </a:p>
        </p:txBody>
      </p:sp>
      <p:sp>
        <p:nvSpPr>
          <p:cNvPr id="15" name="Platshållare för text 4">
            <a:extLst>
              <a:ext uri="{FF2B5EF4-FFF2-40B4-BE49-F238E27FC236}">
                <a16:creationId xmlns:a16="http://schemas.microsoft.com/office/drawing/2014/main" id="{313B8735-E641-45F9-B55B-F3FCCCA20F46}"/>
              </a:ext>
            </a:extLst>
          </p:cNvPr>
          <p:cNvSpPr>
            <a:spLocks noGrp="1"/>
          </p:cNvSpPr>
          <p:nvPr>
            <p:ph type="body" sz="quarter" idx="13" hasCustomPrompt="1"/>
          </p:nvPr>
        </p:nvSpPr>
        <p:spPr>
          <a:xfrm>
            <a:off x="814388" y="227865"/>
            <a:ext cx="3979862" cy="317500"/>
          </a:xfrm>
        </p:spPr>
        <p:txBody>
          <a:bodyPr/>
          <a:lstStyle>
            <a:lvl1pPr marL="0" indent="0">
              <a:buFontTx/>
              <a:buNone/>
              <a:defRPr sz="1200"/>
            </a:lvl1pPr>
            <a:lvl2pPr marL="257175" indent="0">
              <a:buFontTx/>
              <a:buNone/>
              <a:defRPr/>
            </a:lvl2pPr>
            <a:lvl3pPr marL="490538" indent="0">
              <a:buFontTx/>
              <a:buNone/>
              <a:defRPr/>
            </a:lvl3pPr>
            <a:lvl4pPr marL="695325" indent="0">
              <a:buFontTx/>
              <a:buNone/>
              <a:defRPr/>
            </a:lvl4pPr>
            <a:lvl5pPr marL="893763" indent="0">
              <a:buFontTx/>
              <a:buNone/>
              <a:defRPr/>
            </a:lvl5pPr>
          </a:lstStyle>
          <a:p>
            <a:r>
              <a:rPr lang="sv-SE" dirty="0"/>
              <a:t>Presentationens namn / DATUM 20ÅR</a:t>
            </a:r>
          </a:p>
        </p:txBody>
      </p:sp>
      <p:pic>
        <p:nvPicPr>
          <p:cNvPr id="11" name="Bildobjekt 10">
            <a:extLst>
              <a:ext uri="{FF2B5EF4-FFF2-40B4-BE49-F238E27FC236}">
                <a16:creationId xmlns:a16="http://schemas.microsoft.com/office/drawing/2014/main" id="{2272E035-098C-70FF-6813-BDE8A30E0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9211" y="6180207"/>
            <a:ext cx="1321103" cy="606358"/>
          </a:xfrm>
          <a:prstGeom prst="rect">
            <a:avLst/>
          </a:prstGeom>
        </p:spPr>
      </p:pic>
    </p:spTree>
    <p:extLst>
      <p:ext uri="{BB962C8B-B14F-4D97-AF65-F5344CB8AC3E}">
        <p14:creationId xmlns:p14="http://schemas.microsoft.com/office/powerpoint/2010/main" val="15405610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D) Textsida stående bild">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5" y="779463"/>
            <a:ext cx="10454537" cy="1102572"/>
          </a:xfrm>
        </p:spPr>
        <p:txBody>
          <a:bodyPr/>
          <a:lstStyle>
            <a:lvl1pPr>
              <a:defRPr>
                <a:solidFill>
                  <a:schemeClr val="accent5">
                    <a:lumMod val="10000"/>
                  </a:schemeClr>
                </a:solidFill>
              </a:defRPr>
            </a:lvl1pPr>
          </a:lstStyle>
          <a:p>
            <a:r>
              <a:rPr lang="sv-SE" dirty="0"/>
              <a:t>Rubrik</a:t>
            </a:r>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0" name="Platshållare för innehåll 2">
            <a:extLst>
              <a:ext uri="{FF2B5EF4-FFF2-40B4-BE49-F238E27FC236}">
                <a16:creationId xmlns:a16="http://schemas.microsoft.com/office/drawing/2014/main" id="{8822AE3B-E277-4DB0-A2CE-B880CF0B2254}"/>
              </a:ext>
            </a:extLst>
          </p:cNvPr>
          <p:cNvSpPr>
            <a:spLocks noGrp="1"/>
          </p:cNvSpPr>
          <p:nvPr>
            <p:ph idx="1"/>
          </p:nvPr>
        </p:nvSpPr>
        <p:spPr>
          <a:xfrm>
            <a:off x="815976" y="2127738"/>
            <a:ext cx="6874362" cy="3866662"/>
          </a:xfrm>
        </p:spPr>
        <p:txBody>
          <a:bodyPr>
            <a:noAutofit/>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174EDBC5-C8D9-457D-8A1F-C335E75AD230}"/>
              </a:ext>
            </a:extLst>
          </p:cNvPr>
          <p:cNvSpPr>
            <a:spLocks noGrp="1"/>
          </p:cNvSpPr>
          <p:nvPr>
            <p:ph type="pic" sz="quarter" idx="15"/>
          </p:nvPr>
        </p:nvSpPr>
        <p:spPr>
          <a:xfrm>
            <a:off x="7896224" y="879475"/>
            <a:ext cx="3375025" cy="5114925"/>
          </a:xfrm>
        </p:spPr>
        <p:txBody>
          <a:bodyPr/>
          <a:lstStyle/>
          <a:p>
            <a:r>
              <a:rPr lang="sv-SE"/>
              <a:t>Klicka på ikonen för att lägga till en bild</a:t>
            </a:r>
          </a:p>
        </p:txBody>
      </p:sp>
      <p:sp>
        <p:nvSpPr>
          <p:cNvPr id="15" name="Platshållare för text 4">
            <a:extLst>
              <a:ext uri="{FF2B5EF4-FFF2-40B4-BE49-F238E27FC236}">
                <a16:creationId xmlns:a16="http://schemas.microsoft.com/office/drawing/2014/main" id="{F32C4AB3-27A5-4FBD-8B9E-36295F6FE3D9}"/>
              </a:ext>
            </a:extLst>
          </p:cNvPr>
          <p:cNvSpPr>
            <a:spLocks noGrp="1"/>
          </p:cNvSpPr>
          <p:nvPr>
            <p:ph type="body" sz="quarter" idx="13" hasCustomPrompt="1"/>
          </p:nvPr>
        </p:nvSpPr>
        <p:spPr>
          <a:xfrm>
            <a:off x="814388" y="227865"/>
            <a:ext cx="3979862" cy="317500"/>
          </a:xfrm>
        </p:spPr>
        <p:txBody>
          <a:bodyPr/>
          <a:lstStyle>
            <a:lvl1pPr marL="0" indent="0">
              <a:buFontTx/>
              <a:buNone/>
              <a:defRPr sz="1200"/>
            </a:lvl1pPr>
            <a:lvl2pPr marL="257175" indent="0">
              <a:buFontTx/>
              <a:buNone/>
              <a:defRPr/>
            </a:lvl2pPr>
            <a:lvl3pPr marL="490538" indent="0">
              <a:buFontTx/>
              <a:buNone/>
              <a:defRPr/>
            </a:lvl3pPr>
            <a:lvl4pPr marL="695325" indent="0">
              <a:buFontTx/>
              <a:buNone/>
              <a:defRPr/>
            </a:lvl4pPr>
            <a:lvl5pPr marL="893763" indent="0">
              <a:buFontTx/>
              <a:buNone/>
              <a:defRPr/>
            </a:lvl5pPr>
          </a:lstStyle>
          <a:p>
            <a:r>
              <a:rPr lang="sv-SE" dirty="0"/>
              <a:t>Presentationens namn / DATUM 20ÅR</a:t>
            </a:r>
          </a:p>
        </p:txBody>
      </p:sp>
      <p:pic>
        <p:nvPicPr>
          <p:cNvPr id="11" name="Bildobjekt 10">
            <a:extLst>
              <a:ext uri="{FF2B5EF4-FFF2-40B4-BE49-F238E27FC236}">
                <a16:creationId xmlns:a16="http://schemas.microsoft.com/office/drawing/2014/main" id="{92858671-4C00-1322-50DF-01EA21ECB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9211" y="6180207"/>
            <a:ext cx="1321103" cy="606358"/>
          </a:xfrm>
          <a:prstGeom prst="rect">
            <a:avLst/>
          </a:prstGeom>
        </p:spPr>
      </p:pic>
    </p:spTree>
    <p:extLst>
      <p:ext uri="{BB962C8B-B14F-4D97-AF65-F5344CB8AC3E}">
        <p14:creationId xmlns:p14="http://schemas.microsoft.com/office/powerpoint/2010/main" val="23159894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E) Textsida stående bild">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6" y="779463"/>
            <a:ext cx="6981234" cy="1102572"/>
          </a:xfrm>
        </p:spPr>
        <p:txBody>
          <a:bodyPr/>
          <a:lstStyle>
            <a:lvl1pPr>
              <a:defRPr>
                <a:solidFill>
                  <a:schemeClr val="accent5">
                    <a:lumMod val="10000"/>
                  </a:schemeClr>
                </a:solidFill>
              </a:defRPr>
            </a:lvl1pPr>
          </a:lstStyle>
          <a:p>
            <a:r>
              <a:rPr lang="sv-SE" dirty="0"/>
              <a:t>Rubrik</a:t>
            </a:r>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0" name="Platshållare för innehåll 2">
            <a:extLst>
              <a:ext uri="{FF2B5EF4-FFF2-40B4-BE49-F238E27FC236}">
                <a16:creationId xmlns:a16="http://schemas.microsoft.com/office/drawing/2014/main" id="{8822AE3B-E277-4DB0-A2CE-B880CF0B2254}"/>
              </a:ext>
            </a:extLst>
          </p:cNvPr>
          <p:cNvSpPr>
            <a:spLocks noGrp="1"/>
          </p:cNvSpPr>
          <p:nvPr>
            <p:ph idx="1"/>
          </p:nvPr>
        </p:nvSpPr>
        <p:spPr>
          <a:xfrm>
            <a:off x="815976" y="1670538"/>
            <a:ext cx="6874362" cy="4323862"/>
          </a:xfrm>
        </p:spPr>
        <p:txBody>
          <a:bodyPr>
            <a:noAutofit/>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174EDBC5-C8D9-457D-8A1F-C335E75AD230}"/>
              </a:ext>
            </a:extLst>
          </p:cNvPr>
          <p:cNvSpPr>
            <a:spLocks noGrp="1"/>
          </p:cNvSpPr>
          <p:nvPr>
            <p:ph type="pic" sz="quarter" idx="15"/>
          </p:nvPr>
        </p:nvSpPr>
        <p:spPr>
          <a:xfrm>
            <a:off x="7896224" y="1"/>
            <a:ext cx="4295776" cy="5994400"/>
          </a:xfrm>
        </p:spPr>
        <p:txBody>
          <a:bodyPr/>
          <a:lstStyle/>
          <a:p>
            <a:r>
              <a:rPr lang="sv-SE"/>
              <a:t>Klicka på ikonen för att lägga till en bild</a:t>
            </a:r>
          </a:p>
        </p:txBody>
      </p:sp>
      <p:sp>
        <p:nvSpPr>
          <p:cNvPr id="15" name="Platshållare för text 4">
            <a:extLst>
              <a:ext uri="{FF2B5EF4-FFF2-40B4-BE49-F238E27FC236}">
                <a16:creationId xmlns:a16="http://schemas.microsoft.com/office/drawing/2014/main" id="{2CE3DE4A-832F-40BC-9687-635CC2559A67}"/>
              </a:ext>
            </a:extLst>
          </p:cNvPr>
          <p:cNvSpPr>
            <a:spLocks noGrp="1"/>
          </p:cNvSpPr>
          <p:nvPr>
            <p:ph type="body" sz="quarter" idx="13" hasCustomPrompt="1"/>
          </p:nvPr>
        </p:nvSpPr>
        <p:spPr>
          <a:xfrm>
            <a:off x="814388" y="227865"/>
            <a:ext cx="3979862" cy="317500"/>
          </a:xfrm>
        </p:spPr>
        <p:txBody>
          <a:bodyPr/>
          <a:lstStyle>
            <a:lvl1pPr marL="0" indent="0">
              <a:buFontTx/>
              <a:buNone/>
              <a:defRPr sz="1200"/>
            </a:lvl1pPr>
            <a:lvl2pPr marL="257175" indent="0">
              <a:buFontTx/>
              <a:buNone/>
              <a:defRPr/>
            </a:lvl2pPr>
            <a:lvl3pPr marL="490538" indent="0">
              <a:buFontTx/>
              <a:buNone/>
              <a:defRPr/>
            </a:lvl3pPr>
            <a:lvl4pPr marL="695325" indent="0">
              <a:buFontTx/>
              <a:buNone/>
              <a:defRPr/>
            </a:lvl4pPr>
            <a:lvl5pPr marL="893763" indent="0">
              <a:buFontTx/>
              <a:buNone/>
              <a:defRPr/>
            </a:lvl5pPr>
          </a:lstStyle>
          <a:p>
            <a:r>
              <a:rPr lang="sv-SE" dirty="0"/>
              <a:t>Presentationens namn / DATUM 20ÅR</a:t>
            </a:r>
          </a:p>
        </p:txBody>
      </p:sp>
      <p:pic>
        <p:nvPicPr>
          <p:cNvPr id="11" name="Bildobjekt 10">
            <a:extLst>
              <a:ext uri="{FF2B5EF4-FFF2-40B4-BE49-F238E27FC236}">
                <a16:creationId xmlns:a16="http://schemas.microsoft.com/office/drawing/2014/main" id="{9602503B-BF71-1AA6-E6F9-E101ECDB4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9211" y="6180207"/>
            <a:ext cx="1321103" cy="606358"/>
          </a:xfrm>
          <a:prstGeom prst="rect">
            <a:avLst/>
          </a:prstGeom>
        </p:spPr>
      </p:pic>
    </p:spTree>
    <p:extLst>
      <p:ext uri="{BB962C8B-B14F-4D97-AF65-F5344CB8AC3E}">
        <p14:creationId xmlns:p14="http://schemas.microsoft.com/office/powerpoint/2010/main" val="1918580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F) Textsida flera bilder">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5" y="780890"/>
            <a:ext cx="10454537" cy="1101145"/>
          </a:xfrm>
        </p:spPr>
        <p:txBody>
          <a:bodyPr/>
          <a:lstStyle>
            <a:lvl1pPr>
              <a:defRPr>
                <a:solidFill>
                  <a:schemeClr val="accent5">
                    <a:lumMod val="10000"/>
                  </a:schemeClr>
                </a:solidFill>
              </a:defRPr>
            </a:lvl1pPr>
          </a:lstStyle>
          <a:p>
            <a:r>
              <a:rPr lang="sv-SE" dirty="0"/>
              <a:t>Rubrik</a:t>
            </a:r>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0" name="Platshållare för innehåll 2">
            <a:extLst>
              <a:ext uri="{FF2B5EF4-FFF2-40B4-BE49-F238E27FC236}">
                <a16:creationId xmlns:a16="http://schemas.microsoft.com/office/drawing/2014/main" id="{8822AE3B-E277-4DB0-A2CE-B880CF0B2254}"/>
              </a:ext>
            </a:extLst>
          </p:cNvPr>
          <p:cNvSpPr>
            <a:spLocks noGrp="1"/>
          </p:cNvSpPr>
          <p:nvPr>
            <p:ph idx="1"/>
          </p:nvPr>
        </p:nvSpPr>
        <p:spPr>
          <a:xfrm>
            <a:off x="815976" y="1882035"/>
            <a:ext cx="6874362" cy="3909165"/>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174EDBC5-C8D9-457D-8A1F-C335E75AD230}"/>
              </a:ext>
            </a:extLst>
          </p:cNvPr>
          <p:cNvSpPr>
            <a:spLocks noGrp="1"/>
          </p:cNvSpPr>
          <p:nvPr>
            <p:ph type="pic" sz="quarter" idx="15"/>
          </p:nvPr>
        </p:nvSpPr>
        <p:spPr>
          <a:xfrm>
            <a:off x="7896224" y="879475"/>
            <a:ext cx="3374287" cy="3379788"/>
          </a:xfrm>
        </p:spPr>
        <p:txBody>
          <a:bodyPr/>
          <a:lstStyle/>
          <a:p>
            <a:r>
              <a:rPr lang="sv-SE"/>
              <a:t>Klicka på ikonen för att lägga till en bild</a:t>
            </a:r>
          </a:p>
        </p:txBody>
      </p:sp>
      <p:sp>
        <p:nvSpPr>
          <p:cNvPr id="11" name="Platshållare för bild 10">
            <a:extLst>
              <a:ext uri="{FF2B5EF4-FFF2-40B4-BE49-F238E27FC236}">
                <a16:creationId xmlns:a16="http://schemas.microsoft.com/office/drawing/2014/main" id="{2FB79BBB-B21E-46C8-9E2D-03368642BD11}"/>
              </a:ext>
            </a:extLst>
          </p:cNvPr>
          <p:cNvSpPr>
            <a:spLocks noGrp="1"/>
          </p:cNvSpPr>
          <p:nvPr>
            <p:ph type="pic" sz="quarter" idx="16"/>
          </p:nvPr>
        </p:nvSpPr>
        <p:spPr>
          <a:xfrm>
            <a:off x="7896223" y="4357848"/>
            <a:ext cx="1633539" cy="1636551"/>
          </a:xfrm>
        </p:spPr>
        <p:txBody>
          <a:bodyPr/>
          <a:lstStyle/>
          <a:p>
            <a:r>
              <a:rPr lang="sv-SE"/>
              <a:t>Klicka på ikonen för att lägga till en bild</a:t>
            </a:r>
            <a:endParaRPr lang="sv-SE" dirty="0"/>
          </a:p>
        </p:txBody>
      </p:sp>
      <p:sp>
        <p:nvSpPr>
          <p:cNvPr id="14" name="Platshållare för bild 10">
            <a:extLst>
              <a:ext uri="{FF2B5EF4-FFF2-40B4-BE49-F238E27FC236}">
                <a16:creationId xmlns:a16="http://schemas.microsoft.com/office/drawing/2014/main" id="{AEE2A4A7-BC51-4380-BF8F-FA2A95A8BE3F}"/>
              </a:ext>
            </a:extLst>
          </p:cNvPr>
          <p:cNvSpPr>
            <a:spLocks noGrp="1"/>
          </p:cNvSpPr>
          <p:nvPr>
            <p:ph type="pic" sz="quarter" idx="17"/>
          </p:nvPr>
        </p:nvSpPr>
        <p:spPr>
          <a:xfrm>
            <a:off x="9644061" y="4368691"/>
            <a:ext cx="1633539" cy="1636551"/>
          </a:xfrm>
        </p:spPr>
        <p:txBody>
          <a:bodyPr/>
          <a:lstStyle/>
          <a:p>
            <a:r>
              <a:rPr lang="sv-SE"/>
              <a:t>Klicka på ikonen för att lägga till en bild</a:t>
            </a:r>
            <a:endParaRPr lang="sv-SE" dirty="0"/>
          </a:p>
        </p:txBody>
      </p:sp>
      <p:sp>
        <p:nvSpPr>
          <p:cNvPr id="18" name="Platshållare för text 4">
            <a:extLst>
              <a:ext uri="{FF2B5EF4-FFF2-40B4-BE49-F238E27FC236}">
                <a16:creationId xmlns:a16="http://schemas.microsoft.com/office/drawing/2014/main" id="{9B926E0F-45D6-434B-801B-7D997308A1DE}"/>
              </a:ext>
            </a:extLst>
          </p:cNvPr>
          <p:cNvSpPr>
            <a:spLocks noGrp="1"/>
          </p:cNvSpPr>
          <p:nvPr>
            <p:ph type="body" sz="quarter" idx="13" hasCustomPrompt="1"/>
          </p:nvPr>
        </p:nvSpPr>
        <p:spPr>
          <a:xfrm>
            <a:off x="814388" y="227865"/>
            <a:ext cx="3979862" cy="317500"/>
          </a:xfrm>
        </p:spPr>
        <p:txBody>
          <a:bodyPr/>
          <a:lstStyle>
            <a:lvl1pPr marL="0" indent="0">
              <a:buFontTx/>
              <a:buNone/>
              <a:defRPr sz="1200"/>
            </a:lvl1pPr>
            <a:lvl2pPr marL="257175" indent="0">
              <a:buFontTx/>
              <a:buNone/>
              <a:defRPr/>
            </a:lvl2pPr>
            <a:lvl3pPr marL="490538" indent="0">
              <a:buFontTx/>
              <a:buNone/>
              <a:defRPr/>
            </a:lvl3pPr>
            <a:lvl4pPr marL="695325" indent="0">
              <a:buFontTx/>
              <a:buNone/>
              <a:defRPr/>
            </a:lvl4pPr>
            <a:lvl5pPr marL="893763" indent="0">
              <a:buFontTx/>
              <a:buNone/>
              <a:defRPr/>
            </a:lvl5pPr>
          </a:lstStyle>
          <a:p>
            <a:r>
              <a:rPr lang="sv-SE" dirty="0"/>
              <a:t>Presentationens namn / DATUM 20ÅR</a:t>
            </a:r>
          </a:p>
        </p:txBody>
      </p:sp>
      <p:pic>
        <p:nvPicPr>
          <p:cNvPr id="12" name="Bildobjekt 11">
            <a:extLst>
              <a:ext uri="{FF2B5EF4-FFF2-40B4-BE49-F238E27FC236}">
                <a16:creationId xmlns:a16="http://schemas.microsoft.com/office/drawing/2014/main" id="{FB5ABB9B-0EBF-08C7-2CEE-B274B0EF5A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9211" y="6180207"/>
            <a:ext cx="1321103" cy="606358"/>
          </a:xfrm>
          <a:prstGeom prst="rect">
            <a:avLst/>
          </a:prstGeom>
        </p:spPr>
      </p:pic>
    </p:spTree>
    <p:extLst>
      <p:ext uri="{BB962C8B-B14F-4D97-AF65-F5344CB8AC3E}">
        <p14:creationId xmlns:p14="http://schemas.microsoft.com/office/powerpoint/2010/main" val="125208753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EE3293A-95BE-F3F0-6AC8-810059495B11}"/>
              </a:ext>
            </a:extLst>
          </p:cNvPr>
          <p:cNvSpPr>
            <a:spLocks noGrp="1"/>
          </p:cNvSpPr>
          <p:nvPr>
            <p:ph type="title"/>
          </p:nvPr>
        </p:nvSpPr>
        <p:spPr>
          <a:xfrm>
            <a:off x="815975" y="803273"/>
            <a:ext cx="10454537" cy="1002560"/>
          </a:xfrm>
          <a:prstGeom prst="rect">
            <a:avLst/>
          </a:prstGeom>
        </p:spPr>
        <p:txBody>
          <a:bodyPr vert="horz" lIns="91440" tIns="45720" rIns="91440" bIns="45720" rtlCol="0" anchor="t" anchorCtr="0">
            <a:noAutofit/>
          </a:bodyPr>
          <a:lstStyle/>
          <a:p>
            <a:r>
              <a:rPr lang="sv-SE" dirty="0"/>
              <a:t>Rubrik</a:t>
            </a:r>
          </a:p>
        </p:txBody>
      </p:sp>
      <p:sp>
        <p:nvSpPr>
          <p:cNvPr id="3" name="Platshållare för text 2">
            <a:extLst>
              <a:ext uri="{FF2B5EF4-FFF2-40B4-BE49-F238E27FC236}">
                <a16:creationId xmlns:a16="http://schemas.microsoft.com/office/drawing/2014/main" id="{D1EB0856-1C7B-0C67-5671-DAEE50A399CF}"/>
              </a:ext>
            </a:extLst>
          </p:cNvPr>
          <p:cNvSpPr>
            <a:spLocks noGrp="1"/>
          </p:cNvSpPr>
          <p:nvPr>
            <p:ph type="body" idx="1"/>
          </p:nvPr>
        </p:nvSpPr>
        <p:spPr>
          <a:xfrm>
            <a:off x="815975" y="1746735"/>
            <a:ext cx="10454537" cy="417146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561D6C64-A145-26AB-A8BE-6E3680F90D8E}"/>
              </a:ext>
            </a:extLst>
          </p:cNvPr>
          <p:cNvSpPr>
            <a:spLocks noGrp="1"/>
          </p:cNvSpPr>
          <p:nvPr>
            <p:ph type="sldNum" sz="quarter" idx="4"/>
          </p:nvPr>
        </p:nvSpPr>
        <p:spPr>
          <a:xfrm>
            <a:off x="106326" y="6370526"/>
            <a:ext cx="501502" cy="365125"/>
          </a:xfrm>
          <a:prstGeom prst="rect">
            <a:avLst/>
          </a:prstGeom>
        </p:spPr>
        <p:txBody>
          <a:bodyPr vert="horz" lIns="91440" tIns="45720" rIns="91440" bIns="45720" rtlCol="0" anchor="ctr"/>
          <a:lstStyle>
            <a:lvl1pPr algn="r">
              <a:defRPr sz="1200">
                <a:solidFill>
                  <a:schemeClr val="tx1"/>
                </a:solidFill>
              </a:defRPr>
            </a:lvl1pPr>
          </a:lstStyle>
          <a:p>
            <a:fld id="{1998DE93-7944-4E79-AD72-DA1F1D1A6E79}" type="slidenum">
              <a:rPr lang="sv-SE" smtClean="0"/>
              <a:pPr/>
              <a:t>‹#›</a:t>
            </a:fld>
            <a:endParaRPr lang="sv-SE" dirty="0"/>
          </a:p>
        </p:txBody>
      </p:sp>
      <p:sp>
        <p:nvSpPr>
          <p:cNvPr id="7" name="Platshållare för sidfot 4">
            <a:extLst>
              <a:ext uri="{FF2B5EF4-FFF2-40B4-BE49-F238E27FC236}">
                <a16:creationId xmlns:a16="http://schemas.microsoft.com/office/drawing/2014/main" id="{735854C2-151B-432B-ACB8-AD096C6EF17D}"/>
              </a:ext>
            </a:extLst>
          </p:cNvPr>
          <p:cNvSpPr>
            <a:spLocks noGrp="1"/>
          </p:cNvSpPr>
          <p:nvPr>
            <p:ph type="ftr" sz="quarter" idx="3"/>
          </p:nvPr>
        </p:nvSpPr>
        <p:spPr>
          <a:xfrm>
            <a:off x="815975" y="230076"/>
            <a:ext cx="5227638" cy="365125"/>
          </a:xfrm>
          <a:prstGeom prst="rect">
            <a:avLst/>
          </a:prstGeom>
        </p:spPr>
        <p:txBody>
          <a:bodyPr vert="horz" lIns="91440" tIns="45720" rIns="91440" bIns="45720" rtlCol="0" anchor="ctr"/>
          <a:lstStyle>
            <a:lvl1pPr algn="l">
              <a:defRPr sz="1200">
                <a:solidFill>
                  <a:schemeClr val="tx1"/>
                </a:solidFill>
              </a:defRPr>
            </a:lvl1pPr>
          </a:lstStyle>
          <a:p>
            <a:r>
              <a:rPr lang="sv-SE" dirty="0"/>
              <a:t>Presentationens namn / DATUM 20ÅR</a:t>
            </a:r>
          </a:p>
        </p:txBody>
      </p:sp>
    </p:spTree>
    <p:extLst>
      <p:ext uri="{BB962C8B-B14F-4D97-AF65-F5344CB8AC3E}">
        <p14:creationId xmlns:p14="http://schemas.microsoft.com/office/powerpoint/2010/main" val="3802002544"/>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9" r:id="rId3"/>
    <p:sldLayoutId id="2147483662" r:id="rId4"/>
    <p:sldLayoutId id="2147483660" r:id="rId5"/>
    <p:sldLayoutId id="2147483667" r:id="rId6"/>
    <p:sldLayoutId id="2147483669" r:id="rId7"/>
    <p:sldLayoutId id="2147483670" r:id="rId8"/>
    <p:sldLayoutId id="2147483668" r:id="rId9"/>
    <p:sldLayoutId id="2147483666" r:id="rId10"/>
    <p:sldLayoutId id="2147483664" r:id="rId11"/>
  </p:sldLayoutIdLst>
  <p:txStyles>
    <p:titleStyle>
      <a:lvl1pPr algn="l" defTabSz="914400" rtl="0" eaLnBrk="1" latinLnBrk="0" hangingPunct="1">
        <a:lnSpc>
          <a:spcPct val="90000"/>
        </a:lnSpc>
        <a:spcBef>
          <a:spcPct val="0"/>
        </a:spcBef>
        <a:buNone/>
        <a:defRPr sz="4800" b="1" kern="1200" spc="-8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300"/>
        </a:spcBef>
        <a:buFont typeface="Arial" panose="020B0604020202020204" pitchFamily="34" charset="0"/>
        <a:buChar char="•"/>
        <a:defRPr sz="2000" kern="1200">
          <a:solidFill>
            <a:schemeClr val="tx1"/>
          </a:solidFill>
          <a:latin typeface="+mn-lt"/>
          <a:ea typeface="+mn-ea"/>
          <a:cs typeface="+mn-cs"/>
        </a:defRPr>
      </a:lvl1pPr>
      <a:lvl2pPr marL="461963" indent="-204788"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2pPr>
      <a:lvl3pPr marL="677863" indent="-187325"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3pPr>
      <a:lvl4pPr marL="876300" indent="-180975"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4pPr>
      <a:lvl5pPr marL="1055688" indent="-16192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91" userDrawn="1">
          <p15:clr>
            <a:srgbClr val="A4A3A4"/>
          </p15:clr>
        </p15:guide>
        <p15:guide id="2" orient="horz" pos="554" userDrawn="1">
          <p15:clr>
            <a:srgbClr val="A4A3A4"/>
          </p15:clr>
        </p15:guide>
        <p15:guide id="3" orient="horz" pos="1583" userDrawn="1">
          <p15:clr>
            <a:srgbClr val="A4A3A4"/>
          </p15:clr>
        </p15:guide>
        <p15:guide id="4" orient="horz" pos="1648" userDrawn="1">
          <p15:clr>
            <a:srgbClr val="A4A3A4"/>
          </p15:clr>
        </p15:guide>
        <p15:guide id="5" orient="horz" pos="2683" userDrawn="1">
          <p15:clr>
            <a:srgbClr val="A4A3A4"/>
          </p15:clr>
        </p15:guide>
        <p15:guide id="6" orient="horz" pos="2744" userDrawn="1">
          <p15:clr>
            <a:srgbClr val="A4A3A4"/>
          </p15:clr>
        </p15:guide>
        <p15:guide id="7" orient="horz" pos="3776" userDrawn="1">
          <p15:clr>
            <a:srgbClr val="A4A3A4"/>
          </p15:clr>
        </p15:guide>
        <p15:guide id="8" orient="horz" pos="3841" userDrawn="1">
          <p15:clr>
            <a:srgbClr val="A4A3A4"/>
          </p15:clr>
        </p15:guide>
        <p15:guide id="9" pos="514" userDrawn="1">
          <p15:clr>
            <a:srgbClr val="A4A3A4"/>
          </p15:clr>
        </p15:guide>
        <p15:guide id="10" pos="579" userDrawn="1">
          <p15:clr>
            <a:srgbClr val="A4A3A4"/>
          </p15:clr>
        </p15:guide>
        <p15:guide id="11" pos="1617" userDrawn="1">
          <p15:clr>
            <a:srgbClr val="A4A3A4"/>
          </p15:clr>
        </p15:guide>
        <p15:guide id="12" pos="1682" userDrawn="1">
          <p15:clr>
            <a:srgbClr val="A4A3A4"/>
          </p15:clr>
        </p15:guide>
        <p15:guide id="13" pos="2714" userDrawn="1">
          <p15:clr>
            <a:srgbClr val="A4A3A4"/>
          </p15:clr>
        </p15:guide>
        <p15:guide id="14" pos="2778" userDrawn="1">
          <p15:clr>
            <a:srgbClr val="A4A3A4"/>
          </p15:clr>
        </p15:guide>
        <p15:guide id="15" pos="3807" userDrawn="1">
          <p15:clr>
            <a:srgbClr val="A4A3A4"/>
          </p15:clr>
        </p15:guide>
        <p15:guide id="16" pos="3872" userDrawn="1">
          <p15:clr>
            <a:srgbClr val="A4A3A4"/>
          </p15:clr>
        </p15:guide>
        <p15:guide id="17" pos="4907" userDrawn="1">
          <p15:clr>
            <a:srgbClr val="A4A3A4"/>
          </p15:clr>
        </p15:guide>
        <p15:guide id="18" pos="4968" userDrawn="1">
          <p15:clr>
            <a:srgbClr val="A4A3A4"/>
          </p15:clr>
        </p15:guide>
        <p15:guide id="19" pos="6003" userDrawn="1">
          <p15:clr>
            <a:srgbClr val="A4A3A4"/>
          </p15:clr>
        </p15:guide>
        <p15:guide id="20" pos="6062" userDrawn="1">
          <p15:clr>
            <a:srgbClr val="A4A3A4"/>
          </p15:clr>
        </p15:guide>
        <p15:guide id="21" pos="7103" userDrawn="1">
          <p15:clr>
            <a:srgbClr val="A4A3A4"/>
          </p15:clr>
        </p15:guide>
        <p15:guide id="22" pos="716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2D41D1B-2ABF-482E-A989-42E2967FB7FB}"/>
              </a:ext>
            </a:extLst>
          </p:cNvPr>
          <p:cNvSpPr>
            <a:spLocks noGrp="1"/>
          </p:cNvSpPr>
          <p:nvPr>
            <p:ph type="body" sz="quarter" idx="13"/>
          </p:nvPr>
        </p:nvSpPr>
        <p:spPr/>
        <p:txBody>
          <a:bodyPr/>
          <a:lstStyle/>
          <a:p>
            <a:endParaRPr lang="sv-SE"/>
          </a:p>
        </p:txBody>
      </p:sp>
      <p:pic>
        <p:nvPicPr>
          <p:cNvPr id="4" name="Platshållare för bild 4">
            <a:extLst>
              <a:ext uri="{FF2B5EF4-FFF2-40B4-BE49-F238E27FC236}">
                <a16:creationId xmlns:a16="http://schemas.microsoft.com/office/drawing/2014/main" id="{ED408421-2CE9-0443-C9E8-AC695D8B62D7}"/>
              </a:ext>
            </a:extLst>
          </p:cNvPr>
          <p:cNvPicPr>
            <a:picLocks noChangeAspect="1"/>
          </p:cNvPicPr>
          <p:nvPr/>
        </p:nvPicPr>
        <p:blipFill>
          <a:blip r:embed="rId2">
            <a:extLst>
              <a:ext uri="{28A0092B-C50C-407E-A947-70E740481C1C}">
                <a14:useLocalDpi xmlns:a14="http://schemas.microsoft.com/office/drawing/2010/main" val="0"/>
              </a:ext>
            </a:extLst>
          </a:blip>
          <a:srcRect l="16376" r="16376"/>
          <a:stretch>
            <a:fillRect/>
          </a:stretch>
        </p:blipFill>
        <p:spPr>
          <a:xfrm>
            <a:off x="7706210" y="2210250"/>
            <a:ext cx="3671402" cy="3639660"/>
          </a:xfrm>
          <a:prstGeom prst="rect">
            <a:avLst/>
          </a:prstGeom>
        </p:spPr>
      </p:pic>
      <p:pic>
        <p:nvPicPr>
          <p:cNvPr id="7" name="Platshållare för bild 6">
            <a:extLst>
              <a:ext uri="{FF2B5EF4-FFF2-40B4-BE49-F238E27FC236}">
                <a16:creationId xmlns:a16="http://schemas.microsoft.com/office/drawing/2014/main" id="{D0665FAC-6DFB-B603-158C-F04F36DE6BE5}"/>
              </a:ext>
            </a:extLst>
          </p:cNvPr>
          <p:cNvPicPr>
            <a:picLocks noChangeAspect="1"/>
          </p:cNvPicPr>
          <p:nvPr/>
        </p:nvPicPr>
        <p:blipFill>
          <a:blip r:embed="rId3"/>
          <a:srcRect l="5630" r="5630"/>
          <a:stretch>
            <a:fillRect/>
          </a:stretch>
        </p:blipFill>
        <p:spPr>
          <a:xfrm>
            <a:off x="1325640" y="227865"/>
            <a:ext cx="6092790" cy="3427195"/>
          </a:xfrm>
          <a:prstGeom prst="rect">
            <a:avLst/>
          </a:prstGeom>
        </p:spPr>
      </p:pic>
      <p:sp>
        <p:nvSpPr>
          <p:cNvPr id="8" name="Rubrik 9">
            <a:extLst>
              <a:ext uri="{FF2B5EF4-FFF2-40B4-BE49-F238E27FC236}">
                <a16:creationId xmlns:a16="http://schemas.microsoft.com/office/drawing/2014/main" id="{2672FDAA-F219-8F04-7C3E-2420DC5632F0}"/>
              </a:ext>
            </a:extLst>
          </p:cNvPr>
          <p:cNvSpPr txBox="1">
            <a:spLocks/>
          </p:cNvSpPr>
          <p:nvPr/>
        </p:nvSpPr>
        <p:spPr>
          <a:xfrm>
            <a:off x="1812435" y="3898898"/>
            <a:ext cx="5119200" cy="2265184"/>
          </a:xfrm>
          <a:prstGeom prst="rect">
            <a:avLst/>
          </a:prstGeom>
        </p:spPr>
        <p:txBody>
          <a:bodyPr/>
          <a:lstStyle>
            <a:lvl1pPr algn="l" defTabSz="914400" rtl="0" eaLnBrk="1" latinLnBrk="0" hangingPunct="1">
              <a:lnSpc>
                <a:spcPct val="90000"/>
              </a:lnSpc>
              <a:spcBef>
                <a:spcPct val="0"/>
              </a:spcBef>
              <a:buNone/>
              <a:defRPr sz="4800" b="1" kern="1200" spc="-80" baseline="0">
                <a:solidFill>
                  <a:schemeClr val="tx1"/>
                </a:solidFill>
                <a:latin typeface="+mj-lt"/>
                <a:ea typeface="+mj-ea"/>
                <a:cs typeface="+mj-cs"/>
              </a:defRPr>
            </a:lvl1pPr>
          </a:lstStyle>
          <a:p>
            <a:r>
              <a:rPr lang="sv-SE" sz="4000" dirty="0"/>
              <a:t>Hur går en djurskyddskontroll till?</a:t>
            </a:r>
          </a:p>
        </p:txBody>
      </p:sp>
    </p:spTree>
    <p:extLst>
      <p:ext uri="{BB962C8B-B14F-4D97-AF65-F5344CB8AC3E}">
        <p14:creationId xmlns:p14="http://schemas.microsoft.com/office/powerpoint/2010/main" val="112553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6883D6-F141-6E58-48C9-B33A2CF64BCD}"/>
              </a:ext>
            </a:extLst>
          </p:cNvPr>
          <p:cNvSpPr>
            <a:spLocks noGrp="1"/>
          </p:cNvSpPr>
          <p:nvPr>
            <p:ph type="title"/>
          </p:nvPr>
        </p:nvSpPr>
        <p:spPr/>
        <p:txBody>
          <a:bodyPr/>
          <a:lstStyle/>
          <a:p>
            <a:r>
              <a:rPr lang="sv-SE" dirty="0"/>
              <a:t>Brister utveckling över tid</a:t>
            </a:r>
          </a:p>
        </p:txBody>
      </p:sp>
      <p:graphicFrame>
        <p:nvGraphicFramePr>
          <p:cNvPr id="5" name="Platshållare för innehåll 4">
            <a:extLst>
              <a:ext uri="{FF2B5EF4-FFF2-40B4-BE49-F238E27FC236}">
                <a16:creationId xmlns:a16="http://schemas.microsoft.com/office/drawing/2014/main" id="{EA0C4CAC-7EAD-4CA2-82CB-FF32C72A32BC}"/>
              </a:ext>
            </a:extLst>
          </p:cNvPr>
          <p:cNvGraphicFramePr>
            <a:graphicFrameLocks noGrp="1"/>
          </p:cNvGraphicFramePr>
          <p:nvPr>
            <p:ph idx="1"/>
            <p:extLst>
              <p:ext uri="{D42A27DB-BD31-4B8C-83A1-F6EECF244321}">
                <p14:modId xmlns:p14="http://schemas.microsoft.com/office/powerpoint/2010/main" val="1499035689"/>
              </p:ext>
            </p:extLst>
          </p:nvPr>
        </p:nvGraphicFramePr>
        <p:xfrm>
          <a:off x="815975" y="1488361"/>
          <a:ext cx="9809984" cy="4506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289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6883D6-F141-6E58-48C9-B33A2CF64BCD}"/>
              </a:ext>
            </a:extLst>
          </p:cNvPr>
          <p:cNvSpPr>
            <a:spLocks noGrp="1"/>
          </p:cNvSpPr>
          <p:nvPr>
            <p:ph type="title"/>
          </p:nvPr>
        </p:nvSpPr>
        <p:spPr/>
        <p:txBody>
          <a:bodyPr/>
          <a:lstStyle/>
          <a:p>
            <a:r>
              <a:rPr lang="sv-SE" dirty="0"/>
              <a:t>Brister utveckling över tid</a:t>
            </a:r>
          </a:p>
        </p:txBody>
      </p:sp>
      <p:graphicFrame>
        <p:nvGraphicFramePr>
          <p:cNvPr id="6" name="Platshållare för innehåll 5">
            <a:extLst>
              <a:ext uri="{FF2B5EF4-FFF2-40B4-BE49-F238E27FC236}">
                <a16:creationId xmlns:a16="http://schemas.microsoft.com/office/drawing/2014/main" id="{82182406-C033-4C02-8539-68CD8565B906}"/>
              </a:ext>
            </a:extLst>
          </p:cNvPr>
          <p:cNvGraphicFramePr>
            <a:graphicFrameLocks noGrp="1"/>
          </p:cNvGraphicFramePr>
          <p:nvPr>
            <p:ph idx="1"/>
            <p:extLst>
              <p:ext uri="{D42A27DB-BD31-4B8C-83A1-F6EECF244321}">
                <p14:modId xmlns:p14="http://schemas.microsoft.com/office/powerpoint/2010/main" val="3338396592"/>
              </p:ext>
            </p:extLst>
          </p:nvPr>
        </p:nvGraphicFramePr>
        <p:xfrm>
          <a:off x="815974" y="1645920"/>
          <a:ext cx="8775065" cy="4348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367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6883D6-F141-6E58-48C9-B33A2CF64BCD}"/>
              </a:ext>
            </a:extLst>
          </p:cNvPr>
          <p:cNvSpPr>
            <a:spLocks noGrp="1"/>
          </p:cNvSpPr>
          <p:nvPr>
            <p:ph type="title"/>
          </p:nvPr>
        </p:nvSpPr>
        <p:spPr/>
        <p:txBody>
          <a:bodyPr/>
          <a:lstStyle/>
          <a:p>
            <a:r>
              <a:rPr lang="sv-SE" dirty="0"/>
              <a:t>Myter om Gutefår</a:t>
            </a:r>
          </a:p>
        </p:txBody>
      </p:sp>
      <p:sp>
        <p:nvSpPr>
          <p:cNvPr id="4" name="Platshållare för innehåll 3">
            <a:extLst>
              <a:ext uri="{FF2B5EF4-FFF2-40B4-BE49-F238E27FC236}">
                <a16:creationId xmlns:a16="http://schemas.microsoft.com/office/drawing/2014/main" id="{187671EF-9F1E-E9EA-908B-2F8C8D872024}"/>
              </a:ext>
            </a:extLst>
          </p:cNvPr>
          <p:cNvSpPr>
            <a:spLocks noGrp="1"/>
          </p:cNvSpPr>
          <p:nvPr>
            <p:ph idx="1"/>
          </p:nvPr>
        </p:nvSpPr>
        <p:spPr/>
        <p:txBody>
          <a:bodyPr/>
          <a:lstStyle/>
          <a:p>
            <a:r>
              <a:rPr lang="sv-SE" dirty="0"/>
              <a:t>De behöver ingen mat</a:t>
            </a:r>
          </a:p>
          <a:p>
            <a:r>
              <a:rPr lang="sv-SE" dirty="0"/>
              <a:t>Det är farligt att ge Gutefår kraftfoder</a:t>
            </a:r>
          </a:p>
          <a:p>
            <a:r>
              <a:rPr lang="sv-SE" dirty="0"/>
              <a:t>De är spensligare byggda och passar därför inte in i hullbedömningsmallen</a:t>
            </a:r>
          </a:p>
          <a:p>
            <a:r>
              <a:rPr lang="sv-SE" dirty="0"/>
              <a:t>De fäller naturligt ullen och behöver därför inte klippas</a:t>
            </a:r>
          </a:p>
          <a:p>
            <a:r>
              <a:rPr lang="sv-SE" dirty="0"/>
              <a:t>De klarar alltid lamningarna själva och behöver därför ingen tillsyn</a:t>
            </a:r>
          </a:p>
        </p:txBody>
      </p:sp>
    </p:spTree>
    <p:extLst>
      <p:ext uri="{BB962C8B-B14F-4D97-AF65-F5344CB8AC3E}">
        <p14:creationId xmlns:p14="http://schemas.microsoft.com/office/powerpoint/2010/main" val="389047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A4A2B-1234-3792-2463-9AE55DD631D6}"/>
              </a:ext>
            </a:extLst>
          </p:cNvPr>
          <p:cNvSpPr>
            <a:spLocks noGrp="1"/>
          </p:cNvSpPr>
          <p:nvPr>
            <p:ph type="ctrTitle"/>
          </p:nvPr>
        </p:nvSpPr>
        <p:spPr/>
        <p:txBody>
          <a:bodyPr/>
          <a:lstStyle/>
          <a:p>
            <a:r>
              <a:rPr lang="sv-SE" dirty="0"/>
              <a:t>Tack</a:t>
            </a:r>
          </a:p>
        </p:txBody>
      </p:sp>
      <p:sp>
        <p:nvSpPr>
          <p:cNvPr id="3" name="Underrubrik 2">
            <a:extLst>
              <a:ext uri="{FF2B5EF4-FFF2-40B4-BE49-F238E27FC236}">
                <a16:creationId xmlns:a16="http://schemas.microsoft.com/office/drawing/2014/main" id="{E219C85C-9B54-13F1-5454-53F79A6FF4C7}"/>
              </a:ext>
            </a:extLst>
          </p:cNvPr>
          <p:cNvSpPr>
            <a:spLocks noGrp="1"/>
          </p:cNvSpPr>
          <p:nvPr>
            <p:ph type="subTitle" idx="1"/>
          </p:nvPr>
        </p:nvSpPr>
        <p:spPr/>
        <p:txBody>
          <a:bodyPr/>
          <a:lstStyle/>
          <a:p>
            <a:r>
              <a:rPr lang="sv-SE" dirty="0"/>
              <a:t>Frågor?</a:t>
            </a:r>
          </a:p>
        </p:txBody>
      </p:sp>
    </p:spTree>
    <p:extLst>
      <p:ext uri="{BB962C8B-B14F-4D97-AF65-F5344CB8AC3E}">
        <p14:creationId xmlns:p14="http://schemas.microsoft.com/office/powerpoint/2010/main" val="21133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5DA6B-8115-4658-AC29-33171E1D4AED}"/>
              </a:ext>
            </a:extLst>
          </p:cNvPr>
          <p:cNvSpPr>
            <a:spLocks noGrp="1"/>
          </p:cNvSpPr>
          <p:nvPr>
            <p:ph type="title" idx="4294967295"/>
          </p:nvPr>
        </p:nvSpPr>
        <p:spPr>
          <a:xfrm>
            <a:off x="814388" y="803274"/>
            <a:ext cx="10454537" cy="1002560"/>
          </a:xfrm>
        </p:spPr>
        <p:txBody>
          <a:bodyPr/>
          <a:lstStyle/>
          <a:p>
            <a:r>
              <a:rPr lang="sv-SE" dirty="0"/>
              <a:t>Info från länsveterinär</a:t>
            </a:r>
            <a:br>
              <a:rPr lang="sv-SE" dirty="0"/>
            </a:br>
            <a:br>
              <a:rPr lang="sv-SE" sz="1800" dirty="0">
                <a:effectLst/>
                <a:latin typeface="Times New Roman" panose="02020603050405020304" pitchFamily="18" charset="0"/>
                <a:ea typeface="Times New Roman" panose="02020603050405020304" pitchFamily="18" charset="0"/>
              </a:rPr>
            </a:br>
            <a:r>
              <a:rPr lang="sv-SE" sz="2000" dirty="0">
                <a:effectLst/>
                <a:ea typeface="Times New Roman" panose="02020603050405020304" pitchFamily="18" charset="0"/>
              </a:rPr>
              <a:t>Villkorad läkemedelsanvändning - ViLA</a:t>
            </a:r>
            <a:br>
              <a:rPr lang="sv-SE" sz="1800" dirty="0">
                <a:effectLst/>
                <a:latin typeface="Times New Roman" panose="02020603050405020304" pitchFamily="18" charset="0"/>
                <a:ea typeface="Times New Roman" panose="02020603050405020304" pitchFamily="18" charset="0"/>
              </a:rPr>
            </a:br>
            <a:br>
              <a:rPr lang="sv-SE" sz="1800" dirty="0">
                <a:effectLst/>
                <a:latin typeface="Calibri" panose="020F0502020204030204" pitchFamily="34" charset="0"/>
                <a:ea typeface="Calibri" panose="020F0502020204030204" pitchFamily="34" charset="0"/>
              </a:rPr>
            </a:br>
            <a:endParaRPr lang="sv-SE" dirty="0"/>
          </a:p>
        </p:txBody>
      </p:sp>
      <p:pic>
        <p:nvPicPr>
          <p:cNvPr id="5" name="Bildobjekt 4">
            <a:extLst>
              <a:ext uri="{FF2B5EF4-FFF2-40B4-BE49-F238E27FC236}">
                <a16:creationId xmlns:a16="http://schemas.microsoft.com/office/drawing/2014/main" id="{842A7AEA-1F60-1347-76B1-F5CDDB7DFC7B}"/>
              </a:ext>
            </a:extLst>
          </p:cNvPr>
          <p:cNvPicPr>
            <a:picLocks noChangeAspect="1"/>
          </p:cNvPicPr>
          <p:nvPr/>
        </p:nvPicPr>
        <p:blipFill>
          <a:blip r:embed="rId2"/>
          <a:stretch>
            <a:fillRect/>
          </a:stretch>
        </p:blipFill>
        <p:spPr>
          <a:xfrm>
            <a:off x="1019183" y="2430594"/>
            <a:ext cx="5311279" cy="24782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ruta 8">
            <a:extLst>
              <a:ext uri="{FF2B5EF4-FFF2-40B4-BE49-F238E27FC236}">
                <a16:creationId xmlns:a16="http://schemas.microsoft.com/office/drawing/2014/main" id="{A29BBE5F-57FD-0DA8-682A-59108BF44D66}"/>
              </a:ext>
            </a:extLst>
          </p:cNvPr>
          <p:cNvSpPr txBox="1"/>
          <p:nvPr/>
        </p:nvSpPr>
        <p:spPr>
          <a:xfrm>
            <a:off x="7084193" y="2430594"/>
            <a:ext cx="3898231" cy="22492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400" dirty="0"/>
              <a:t>Signerat avtal mellan veterinär och djurägare</a:t>
            </a:r>
          </a:p>
          <a:p>
            <a:pPr marL="285750" indent="-285750">
              <a:lnSpc>
                <a:spcPct val="150000"/>
              </a:lnSpc>
              <a:buFont typeface="Arial" panose="020B0604020202020204" pitchFamily="34" charset="0"/>
              <a:buChar char="•"/>
            </a:pPr>
            <a:r>
              <a:rPr lang="sv-SE" sz="2400" dirty="0"/>
              <a:t>Djurhälsoplan</a:t>
            </a:r>
          </a:p>
          <a:p>
            <a:pPr marL="285750" indent="-285750">
              <a:lnSpc>
                <a:spcPct val="150000"/>
              </a:lnSpc>
              <a:buFont typeface="Arial" panose="020B0604020202020204" pitchFamily="34" charset="0"/>
              <a:buChar char="•"/>
            </a:pPr>
            <a:r>
              <a:rPr lang="sv-SE" sz="2400" dirty="0"/>
              <a:t>Indikationslista</a:t>
            </a:r>
          </a:p>
        </p:txBody>
      </p:sp>
    </p:spTree>
    <p:extLst>
      <p:ext uri="{BB962C8B-B14F-4D97-AF65-F5344CB8AC3E}">
        <p14:creationId xmlns:p14="http://schemas.microsoft.com/office/powerpoint/2010/main" val="4884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5DA6B-8115-4658-AC29-33171E1D4AED}"/>
              </a:ext>
            </a:extLst>
          </p:cNvPr>
          <p:cNvSpPr>
            <a:spLocks noGrp="1"/>
          </p:cNvSpPr>
          <p:nvPr>
            <p:ph type="title" idx="4294967295"/>
          </p:nvPr>
        </p:nvSpPr>
        <p:spPr/>
        <p:txBody>
          <a:bodyPr/>
          <a:lstStyle/>
          <a:p>
            <a:r>
              <a:rPr lang="sv-SE" dirty="0"/>
              <a:t>Info från länsveterinär</a:t>
            </a:r>
            <a:br>
              <a:rPr lang="sv-SE" dirty="0"/>
            </a:br>
            <a:br>
              <a:rPr lang="sv-SE" sz="1800" dirty="0">
                <a:effectLst/>
                <a:latin typeface="Times New Roman" panose="02020603050405020304" pitchFamily="18" charset="0"/>
                <a:ea typeface="Times New Roman" panose="02020603050405020304" pitchFamily="18" charset="0"/>
              </a:rPr>
            </a:br>
            <a:br>
              <a:rPr lang="sv-SE" sz="1800" dirty="0">
                <a:effectLst/>
                <a:latin typeface="Times New Roman" panose="02020603050405020304" pitchFamily="18" charset="0"/>
                <a:ea typeface="Times New Roman" panose="02020603050405020304" pitchFamily="18" charset="0"/>
              </a:rPr>
            </a:br>
            <a:br>
              <a:rPr lang="sv-SE" sz="1800" dirty="0">
                <a:effectLst/>
                <a:latin typeface="Times New Roman" panose="02020603050405020304" pitchFamily="18" charset="0"/>
                <a:ea typeface="Times New Roman" panose="02020603050405020304" pitchFamily="18" charset="0"/>
              </a:rPr>
            </a:br>
            <a:br>
              <a:rPr lang="sv-SE" sz="1800" dirty="0">
                <a:effectLst/>
                <a:latin typeface="Calibri" panose="020F0502020204030204" pitchFamily="34" charset="0"/>
                <a:ea typeface="Calibri" panose="020F0502020204030204" pitchFamily="34" charset="0"/>
              </a:rPr>
            </a:br>
            <a:endParaRPr lang="sv-SE" dirty="0"/>
          </a:p>
        </p:txBody>
      </p:sp>
      <p:pic>
        <p:nvPicPr>
          <p:cNvPr id="6" name="Bildobjekt 5">
            <a:extLst>
              <a:ext uri="{FF2B5EF4-FFF2-40B4-BE49-F238E27FC236}">
                <a16:creationId xmlns:a16="http://schemas.microsoft.com/office/drawing/2014/main" id="{3B8BDDE9-8857-AB5D-ADD6-3E2AEF4491B0}"/>
              </a:ext>
            </a:extLst>
          </p:cNvPr>
          <p:cNvPicPr>
            <a:picLocks noChangeAspect="1"/>
          </p:cNvPicPr>
          <p:nvPr/>
        </p:nvPicPr>
        <p:blipFill>
          <a:blip r:embed="rId2"/>
          <a:stretch>
            <a:fillRect/>
          </a:stretch>
        </p:blipFill>
        <p:spPr>
          <a:xfrm>
            <a:off x="6330462" y="5509064"/>
            <a:ext cx="1341799" cy="1348936"/>
          </a:xfrm>
          <a:prstGeom prst="rect">
            <a:avLst/>
          </a:prstGeom>
        </p:spPr>
      </p:pic>
      <p:pic>
        <p:nvPicPr>
          <p:cNvPr id="8" name="Bildobjekt 7">
            <a:extLst>
              <a:ext uri="{FF2B5EF4-FFF2-40B4-BE49-F238E27FC236}">
                <a16:creationId xmlns:a16="http://schemas.microsoft.com/office/drawing/2014/main" id="{4FD571E5-B024-5EE0-14AF-63FB868D8B62}"/>
              </a:ext>
            </a:extLst>
          </p:cNvPr>
          <p:cNvPicPr>
            <a:picLocks noChangeAspect="1"/>
          </p:cNvPicPr>
          <p:nvPr/>
        </p:nvPicPr>
        <p:blipFill>
          <a:blip r:embed="rId3"/>
          <a:stretch>
            <a:fillRect/>
          </a:stretch>
        </p:blipFill>
        <p:spPr>
          <a:xfrm>
            <a:off x="814388" y="1997839"/>
            <a:ext cx="7066357" cy="286232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ruta 6">
            <a:extLst>
              <a:ext uri="{FF2B5EF4-FFF2-40B4-BE49-F238E27FC236}">
                <a16:creationId xmlns:a16="http://schemas.microsoft.com/office/drawing/2014/main" id="{51BF02D9-7B58-E0A1-2C6B-4449711A957B}"/>
              </a:ext>
            </a:extLst>
          </p:cNvPr>
          <p:cNvSpPr txBox="1"/>
          <p:nvPr/>
        </p:nvSpPr>
        <p:spPr>
          <a:xfrm>
            <a:off x="8152598" y="1792491"/>
            <a:ext cx="3724976" cy="3970318"/>
          </a:xfrm>
          <a:prstGeom prst="rect">
            <a:avLst/>
          </a:prstGeom>
          <a:noFill/>
        </p:spPr>
        <p:txBody>
          <a:bodyPr wrap="square" rtlCol="0">
            <a:spAutoFit/>
          </a:bodyPr>
          <a:lstStyle/>
          <a:p>
            <a:pPr marL="285750" indent="-285750">
              <a:buFont typeface="Arial" panose="020B0604020202020204" pitchFamily="34" charset="0"/>
              <a:buChar char="•"/>
            </a:pPr>
            <a:r>
              <a:rPr lang="sv-SE" dirty="0"/>
              <a:t>Datum</a:t>
            </a:r>
          </a:p>
          <a:p>
            <a:pPr marL="285750" indent="-285750">
              <a:buFont typeface="Arial" panose="020B0604020202020204" pitchFamily="34" charset="0"/>
              <a:buChar char="•"/>
            </a:pPr>
            <a:r>
              <a:rPr lang="sv-SE" dirty="0">
                <a:solidFill>
                  <a:srgbClr val="FF0000"/>
                </a:solidFill>
              </a:rPr>
              <a:t>Klockslag för behandling</a:t>
            </a:r>
          </a:p>
          <a:p>
            <a:pPr marL="285750" indent="-285750">
              <a:buFont typeface="Arial" panose="020B0604020202020204" pitchFamily="34" charset="0"/>
              <a:buChar char="•"/>
            </a:pPr>
            <a:r>
              <a:rPr lang="sv-SE" dirty="0"/>
              <a:t>Vilket djur eller djurgrupp</a:t>
            </a:r>
          </a:p>
          <a:p>
            <a:pPr marL="285750" indent="-285750">
              <a:buFont typeface="Arial" panose="020B0604020202020204" pitchFamily="34" charset="0"/>
              <a:buChar char="•"/>
            </a:pPr>
            <a:r>
              <a:rPr lang="sv-SE" dirty="0">
                <a:solidFill>
                  <a:srgbClr val="3B3B3C"/>
                </a:solidFill>
              </a:rPr>
              <a:t>Diagnos</a:t>
            </a:r>
          </a:p>
          <a:p>
            <a:pPr marL="285750" indent="-285750">
              <a:buFont typeface="Arial" panose="020B0604020202020204" pitchFamily="34" charset="0"/>
              <a:buChar char="•"/>
            </a:pPr>
            <a:r>
              <a:rPr lang="sv-SE" dirty="0"/>
              <a:t>Läkemedlet namn</a:t>
            </a:r>
          </a:p>
          <a:p>
            <a:pPr marL="285750" indent="-285750">
              <a:buFont typeface="Arial" panose="020B0604020202020204" pitchFamily="34" charset="0"/>
              <a:buChar char="•"/>
            </a:pPr>
            <a:r>
              <a:rPr lang="sv-SE" dirty="0"/>
              <a:t>Mängden läkemedel</a:t>
            </a:r>
          </a:p>
          <a:p>
            <a:pPr marL="285750" indent="-285750">
              <a:buFont typeface="Arial" panose="020B0604020202020204" pitchFamily="34" charset="0"/>
              <a:buChar char="•"/>
            </a:pPr>
            <a:r>
              <a:rPr lang="sv-SE" dirty="0"/>
              <a:t>Behandlingstidens längd</a:t>
            </a:r>
          </a:p>
          <a:p>
            <a:pPr marL="285750" indent="-285750">
              <a:buFont typeface="Arial" panose="020B0604020202020204" pitchFamily="34" charset="0"/>
              <a:buChar char="•"/>
            </a:pPr>
            <a:r>
              <a:rPr lang="sv-SE" dirty="0"/>
              <a:t>Karenstid </a:t>
            </a:r>
            <a:br>
              <a:rPr lang="sv-SE" dirty="0"/>
            </a:br>
            <a:r>
              <a:rPr lang="sv-SE" dirty="0"/>
              <a:t>– även om den är noll</a:t>
            </a:r>
          </a:p>
          <a:p>
            <a:pPr marL="285750" indent="-285750">
              <a:buFont typeface="Arial" panose="020B0604020202020204" pitchFamily="34" charset="0"/>
              <a:buChar char="•"/>
            </a:pPr>
            <a:r>
              <a:rPr lang="sv-SE" dirty="0"/>
              <a:t>Förskrivande veterinär</a:t>
            </a:r>
          </a:p>
          <a:p>
            <a:endParaRPr lang="sv-SE" dirty="0"/>
          </a:p>
          <a:p>
            <a:r>
              <a:rPr lang="sv-SE" dirty="0"/>
              <a:t>Kvitto/faktura eller förrättningsunderlag ska finnas för läkemedlet </a:t>
            </a:r>
          </a:p>
        </p:txBody>
      </p:sp>
    </p:spTree>
    <p:extLst>
      <p:ext uri="{BB962C8B-B14F-4D97-AF65-F5344CB8AC3E}">
        <p14:creationId xmlns:p14="http://schemas.microsoft.com/office/powerpoint/2010/main" val="14720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B8BDDE9-8857-AB5D-ADD6-3E2AEF4491B0}"/>
              </a:ext>
            </a:extLst>
          </p:cNvPr>
          <p:cNvPicPr>
            <a:picLocks noChangeAspect="1"/>
          </p:cNvPicPr>
          <p:nvPr/>
        </p:nvPicPr>
        <p:blipFill>
          <a:blip r:embed="rId2"/>
          <a:stretch>
            <a:fillRect/>
          </a:stretch>
        </p:blipFill>
        <p:spPr>
          <a:xfrm>
            <a:off x="6330462" y="5509064"/>
            <a:ext cx="1341799" cy="1348936"/>
          </a:xfrm>
          <a:prstGeom prst="rect">
            <a:avLst/>
          </a:prstGeom>
        </p:spPr>
      </p:pic>
      <p:pic>
        <p:nvPicPr>
          <p:cNvPr id="9" name="Bildobjekt 8">
            <a:extLst>
              <a:ext uri="{FF2B5EF4-FFF2-40B4-BE49-F238E27FC236}">
                <a16:creationId xmlns:a16="http://schemas.microsoft.com/office/drawing/2014/main" id="{D2FBA837-8000-3319-575E-4CCE00A8E152}"/>
              </a:ext>
            </a:extLst>
          </p:cNvPr>
          <p:cNvPicPr>
            <a:picLocks noChangeAspect="1"/>
          </p:cNvPicPr>
          <p:nvPr/>
        </p:nvPicPr>
        <p:blipFill>
          <a:blip r:embed="rId3"/>
          <a:stretch>
            <a:fillRect/>
          </a:stretch>
        </p:blipFill>
        <p:spPr>
          <a:xfrm>
            <a:off x="375618" y="636798"/>
            <a:ext cx="11305592" cy="4454966"/>
          </a:xfrm>
          <a:prstGeom prst="rect">
            <a:avLst/>
          </a:prstGeom>
        </p:spPr>
      </p:pic>
    </p:spTree>
    <p:extLst>
      <p:ext uri="{BB962C8B-B14F-4D97-AF65-F5344CB8AC3E}">
        <p14:creationId xmlns:p14="http://schemas.microsoft.com/office/powerpoint/2010/main" val="34527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7F1D9F-2529-6F26-C27F-D64E02586F1C}"/>
              </a:ext>
            </a:extLst>
          </p:cNvPr>
          <p:cNvSpPr>
            <a:spLocks noGrp="1"/>
          </p:cNvSpPr>
          <p:nvPr>
            <p:ph type="title"/>
          </p:nvPr>
        </p:nvSpPr>
        <p:spPr/>
        <p:txBody>
          <a:bodyPr/>
          <a:lstStyle/>
          <a:p>
            <a:r>
              <a:rPr lang="sv-SE" dirty="0"/>
              <a:t>Vad ska vi prata om idag?</a:t>
            </a:r>
          </a:p>
        </p:txBody>
      </p:sp>
      <p:sp>
        <p:nvSpPr>
          <p:cNvPr id="5" name="Platshållare för innehåll 4">
            <a:extLst>
              <a:ext uri="{FF2B5EF4-FFF2-40B4-BE49-F238E27FC236}">
                <a16:creationId xmlns:a16="http://schemas.microsoft.com/office/drawing/2014/main" id="{F532103D-A7C0-5E87-11F6-E9172FE5AAD3}"/>
              </a:ext>
            </a:extLst>
          </p:cNvPr>
          <p:cNvSpPr>
            <a:spLocks noGrp="1"/>
          </p:cNvSpPr>
          <p:nvPr>
            <p:ph idx="1"/>
          </p:nvPr>
        </p:nvSpPr>
        <p:spPr/>
        <p:txBody>
          <a:bodyPr/>
          <a:lstStyle/>
          <a:p>
            <a:pPr marL="342900" indent="-342900">
              <a:buFont typeface="Arial" panose="020B0604020202020204" pitchFamily="34" charset="0"/>
              <a:buChar char="•"/>
            </a:pPr>
            <a:r>
              <a:rPr lang="sv-SE" dirty="0"/>
              <a:t>Vilka vi är</a:t>
            </a:r>
          </a:p>
          <a:p>
            <a:pPr marL="342900" indent="-342900">
              <a:buFont typeface="Arial" panose="020B0604020202020204" pitchFamily="34" charset="0"/>
              <a:buChar char="•"/>
            </a:pPr>
            <a:r>
              <a:rPr lang="sv-SE" dirty="0"/>
              <a:t>Lagstiftning</a:t>
            </a:r>
          </a:p>
          <a:p>
            <a:pPr marL="342900" indent="-342900">
              <a:buFont typeface="Arial" panose="020B0604020202020204" pitchFamily="34" charset="0"/>
              <a:buChar char="•"/>
            </a:pPr>
            <a:r>
              <a:rPr lang="sv-SE" dirty="0"/>
              <a:t>Länsstyrelsens uppdrag</a:t>
            </a:r>
          </a:p>
          <a:p>
            <a:pPr marL="342900" indent="-342900">
              <a:buFont typeface="Arial" panose="020B0604020202020204" pitchFamily="34" charset="0"/>
              <a:buChar char="•"/>
            </a:pPr>
            <a:r>
              <a:rPr lang="sv-SE" dirty="0"/>
              <a:t>Kontroller och efterarbete</a:t>
            </a:r>
          </a:p>
          <a:p>
            <a:pPr marL="342900" indent="-342900">
              <a:buFont typeface="Arial" panose="020B0604020202020204" pitchFamily="34" charset="0"/>
              <a:buChar char="•"/>
            </a:pPr>
            <a:r>
              <a:rPr lang="sv-SE" dirty="0"/>
              <a:t>Vanliga brister i </a:t>
            </a:r>
            <a:r>
              <a:rPr lang="sv-SE" dirty="0" err="1"/>
              <a:t>fårhållning</a:t>
            </a:r>
            <a:endParaRPr lang="sv-SE" dirty="0"/>
          </a:p>
          <a:p>
            <a:pPr marL="342900" indent="-342900">
              <a:buFont typeface="Arial" panose="020B0604020202020204" pitchFamily="34" charset="0"/>
              <a:buChar char="•"/>
            </a:pPr>
            <a:r>
              <a:rPr lang="sv-SE" dirty="0"/>
              <a:t>Frågor </a:t>
            </a:r>
          </a:p>
        </p:txBody>
      </p:sp>
      <p:sp>
        <p:nvSpPr>
          <p:cNvPr id="8" name="Rubrik 9">
            <a:extLst>
              <a:ext uri="{FF2B5EF4-FFF2-40B4-BE49-F238E27FC236}">
                <a16:creationId xmlns:a16="http://schemas.microsoft.com/office/drawing/2014/main" id="{2672FDAA-F219-8F04-7C3E-2420DC5632F0}"/>
              </a:ext>
            </a:extLst>
          </p:cNvPr>
          <p:cNvSpPr txBox="1">
            <a:spLocks/>
          </p:cNvSpPr>
          <p:nvPr/>
        </p:nvSpPr>
        <p:spPr>
          <a:xfrm>
            <a:off x="1812435" y="3898898"/>
            <a:ext cx="5119200" cy="2265184"/>
          </a:xfrm>
          <a:prstGeom prst="rect">
            <a:avLst/>
          </a:prstGeom>
        </p:spPr>
        <p:txBody>
          <a:bodyPr/>
          <a:lstStyle>
            <a:lvl1pPr algn="l" defTabSz="914400" rtl="0" eaLnBrk="1" latinLnBrk="0" hangingPunct="1">
              <a:lnSpc>
                <a:spcPct val="90000"/>
              </a:lnSpc>
              <a:spcBef>
                <a:spcPct val="0"/>
              </a:spcBef>
              <a:buNone/>
              <a:defRPr sz="4800" b="1" kern="1200" spc="-80" baseline="0">
                <a:solidFill>
                  <a:schemeClr val="tx1"/>
                </a:solidFill>
                <a:latin typeface="+mj-lt"/>
                <a:ea typeface="+mj-ea"/>
                <a:cs typeface="+mj-cs"/>
              </a:defRPr>
            </a:lvl1pPr>
          </a:lstStyle>
          <a:p>
            <a:endParaRPr lang="sv-SE" sz="4000" dirty="0"/>
          </a:p>
        </p:txBody>
      </p:sp>
      <p:pic>
        <p:nvPicPr>
          <p:cNvPr id="10" name="Bildobjekt 9">
            <a:extLst>
              <a:ext uri="{FF2B5EF4-FFF2-40B4-BE49-F238E27FC236}">
                <a16:creationId xmlns:a16="http://schemas.microsoft.com/office/drawing/2014/main" id="{9799C0B6-9430-D706-C622-A841DBA29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635" y="1766411"/>
            <a:ext cx="4175234" cy="4175234"/>
          </a:xfrm>
          <a:prstGeom prst="rect">
            <a:avLst/>
          </a:prstGeom>
        </p:spPr>
      </p:pic>
    </p:spTree>
    <p:extLst>
      <p:ext uri="{BB962C8B-B14F-4D97-AF65-F5344CB8AC3E}">
        <p14:creationId xmlns:p14="http://schemas.microsoft.com/office/powerpoint/2010/main" val="284039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5DA6B-8115-4658-AC29-33171E1D4AED}"/>
              </a:ext>
            </a:extLst>
          </p:cNvPr>
          <p:cNvSpPr>
            <a:spLocks noGrp="1"/>
          </p:cNvSpPr>
          <p:nvPr>
            <p:ph type="title"/>
          </p:nvPr>
        </p:nvSpPr>
        <p:spPr/>
        <p:txBody>
          <a:bodyPr/>
          <a:lstStyle/>
          <a:p>
            <a:r>
              <a:rPr lang="sv-SE" dirty="0"/>
              <a:t>Djurskyddslagstiftning</a:t>
            </a:r>
            <a:br>
              <a:rPr lang="sv-SE" dirty="0"/>
            </a:br>
            <a:br>
              <a:rPr lang="sv-SE" sz="3200" dirty="0"/>
            </a:br>
            <a:br>
              <a:rPr lang="sv-SE" sz="1800" dirty="0">
                <a:effectLst/>
                <a:latin typeface="Times New Roman" panose="02020603050405020304" pitchFamily="18" charset="0"/>
                <a:ea typeface="Times New Roman" panose="02020603050405020304" pitchFamily="18" charset="0"/>
              </a:rPr>
            </a:br>
            <a:endParaRPr lang="sv-SE" dirty="0"/>
          </a:p>
        </p:txBody>
      </p:sp>
      <p:sp>
        <p:nvSpPr>
          <p:cNvPr id="4" name="Platshållare för innehåll 3">
            <a:extLst>
              <a:ext uri="{FF2B5EF4-FFF2-40B4-BE49-F238E27FC236}">
                <a16:creationId xmlns:a16="http://schemas.microsoft.com/office/drawing/2014/main" id="{7DD81707-0035-6242-A05D-08E7A0C15E30}"/>
              </a:ext>
            </a:extLst>
          </p:cNvPr>
          <p:cNvSpPr>
            <a:spLocks noGrp="1"/>
          </p:cNvSpPr>
          <p:nvPr>
            <p:ph idx="1"/>
          </p:nvPr>
        </p:nvSpPr>
        <p:spPr/>
        <p:txBody>
          <a:bodyPr/>
          <a:lstStyle/>
          <a:p>
            <a:pPr marL="342900" indent="-342900">
              <a:buFont typeface="Arial" panose="020B0604020202020204" pitchFamily="34" charset="0"/>
              <a:buChar char="•"/>
            </a:pPr>
            <a:r>
              <a:rPr lang="sv-SE" dirty="0"/>
              <a:t>Djurskyddslagen – </a:t>
            </a:r>
            <a:r>
              <a:rPr lang="sv-SE" i="1" dirty="0"/>
              <a:t>Riksdagen</a:t>
            </a:r>
          </a:p>
          <a:p>
            <a:pPr marL="800100" lvl="1" indent="-342900">
              <a:buFont typeface="Arial" panose="020B0604020202020204" pitchFamily="34" charset="0"/>
              <a:buChar char="•"/>
            </a:pPr>
            <a:r>
              <a:rPr lang="sv-SE" i="1" dirty="0">
                <a:solidFill>
                  <a:schemeClr val="tx1"/>
                </a:solidFill>
              </a:rPr>
              <a:t>Grundläggande bestämmelser</a:t>
            </a:r>
          </a:p>
          <a:p>
            <a:pPr marL="800100" lvl="1" indent="-342900">
              <a:buFont typeface="Arial" panose="020B0604020202020204" pitchFamily="34" charset="0"/>
              <a:buChar char="•"/>
            </a:pPr>
            <a:r>
              <a:rPr lang="sv-SE" i="1" dirty="0">
                <a:solidFill>
                  <a:schemeClr val="tx1"/>
                </a:solidFill>
              </a:rPr>
              <a:t>Behandlas väl, skyddas mot onödigt lidande, naturligt beteende</a:t>
            </a:r>
          </a:p>
          <a:p>
            <a:pPr marL="342900" indent="-342900">
              <a:buFont typeface="Arial" panose="020B0604020202020204" pitchFamily="34" charset="0"/>
              <a:buChar char="•"/>
            </a:pPr>
            <a:r>
              <a:rPr lang="sv-SE" dirty="0"/>
              <a:t>Djurskyddsförordningen – </a:t>
            </a:r>
            <a:r>
              <a:rPr lang="sv-SE" i="1" dirty="0"/>
              <a:t>Regeringen</a:t>
            </a:r>
          </a:p>
          <a:p>
            <a:pPr marL="800100" lvl="1" indent="-342900">
              <a:buFont typeface="Arial" panose="020B0604020202020204" pitchFamily="34" charset="0"/>
              <a:buChar char="•"/>
            </a:pPr>
            <a:r>
              <a:rPr lang="sv-SE" i="1" dirty="0">
                <a:solidFill>
                  <a:schemeClr val="tx1"/>
                </a:solidFill>
              </a:rPr>
              <a:t>Kompletterande bestämmelser</a:t>
            </a:r>
          </a:p>
          <a:p>
            <a:pPr marL="800100" lvl="1" indent="-342900">
              <a:buFont typeface="Arial" panose="020B0604020202020204" pitchFamily="34" charset="0"/>
              <a:buChar char="•"/>
            </a:pPr>
            <a:r>
              <a:rPr lang="sv-SE" i="1" dirty="0">
                <a:solidFill>
                  <a:schemeClr val="tx1"/>
                </a:solidFill>
              </a:rPr>
              <a:t>Ex bete, förprövning, slakt</a:t>
            </a:r>
          </a:p>
          <a:p>
            <a:pPr marL="342900" indent="-342900">
              <a:buFont typeface="Arial" panose="020B0604020202020204" pitchFamily="34" charset="0"/>
              <a:buChar char="•"/>
            </a:pPr>
            <a:r>
              <a:rPr lang="sv-SE" dirty="0"/>
              <a:t>Föreskrifter – </a:t>
            </a:r>
            <a:r>
              <a:rPr lang="sv-SE" i="1" dirty="0"/>
              <a:t>Jordbruksverket</a:t>
            </a:r>
          </a:p>
          <a:p>
            <a:pPr marL="800100" lvl="1" indent="-342900">
              <a:buFont typeface="Arial" panose="020B0604020202020204" pitchFamily="34" charset="0"/>
              <a:buChar char="•"/>
            </a:pPr>
            <a:r>
              <a:rPr lang="sv-SE" i="1" dirty="0">
                <a:solidFill>
                  <a:schemeClr val="tx1"/>
                </a:solidFill>
              </a:rPr>
              <a:t>Djurslagsspecifika</a:t>
            </a:r>
          </a:p>
          <a:p>
            <a:pPr marL="800100" lvl="1" indent="-342900">
              <a:buFont typeface="Arial" panose="020B0604020202020204" pitchFamily="34" charset="0"/>
              <a:buChar char="•"/>
            </a:pPr>
            <a:r>
              <a:rPr lang="sv-SE" i="1" dirty="0">
                <a:solidFill>
                  <a:schemeClr val="tx1"/>
                </a:solidFill>
              </a:rPr>
              <a:t>Mer detaljnivå</a:t>
            </a:r>
          </a:p>
          <a:p>
            <a:pPr marL="342900" indent="-342900">
              <a:buFont typeface="Arial" panose="020B0604020202020204" pitchFamily="34" charset="0"/>
              <a:buChar char="•"/>
            </a:pPr>
            <a:endParaRPr lang="sv-SE" dirty="0"/>
          </a:p>
          <a:p>
            <a:endParaRPr lang="sv-SE" dirty="0"/>
          </a:p>
        </p:txBody>
      </p:sp>
      <p:pic>
        <p:nvPicPr>
          <p:cNvPr id="6" name="Picture 4" descr="Riksdagen - Start">
            <a:extLst>
              <a:ext uri="{FF2B5EF4-FFF2-40B4-BE49-F238E27FC236}">
                <a16:creationId xmlns:a16="http://schemas.microsoft.com/office/drawing/2014/main" id="{695AF933-9B0E-873F-FB57-8693783EA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226" y="1431444"/>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artsidan - Regeringen.se">
            <a:extLst>
              <a:ext uri="{FF2B5EF4-FFF2-40B4-BE49-F238E27FC236}">
                <a16:creationId xmlns:a16="http://schemas.microsoft.com/office/drawing/2014/main" id="{A3FA5A44-8C6E-2A7A-AFA0-ABE94ABCF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092" y="250237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Jordbruksverkets logotyp - Jordbruksverket.se">
            <a:extLst>
              <a:ext uri="{FF2B5EF4-FFF2-40B4-BE49-F238E27FC236}">
                <a16:creationId xmlns:a16="http://schemas.microsoft.com/office/drawing/2014/main" id="{EF39C0AD-AC3D-0FA1-A016-84874AE19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1976" y="3873982"/>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2D41D1B-2ABF-482E-A989-42E2967FB7FB}"/>
              </a:ext>
            </a:extLst>
          </p:cNvPr>
          <p:cNvSpPr>
            <a:spLocks noGrp="1"/>
          </p:cNvSpPr>
          <p:nvPr>
            <p:ph type="body" sz="quarter" idx="13"/>
          </p:nvPr>
        </p:nvSpPr>
        <p:spPr/>
        <p:txBody>
          <a:bodyPr/>
          <a:lstStyle/>
          <a:p>
            <a:endParaRPr lang="sv-SE"/>
          </a:p>
        </p:txBody>
      </p:sp>
      <p:sp>
        <p:nvSpPr>
          <p:cNvPr id="2" name="Rubrik 1">
            <a:extLst>
              <a:ext uri="{FF2B5EF4-FFF2-40B4-BE49-F238E27FC236}">
                <a16:creationId xmlns:a16="http://schemas.microsoft.com/office/drawing/2014/main" id="{B625DA6B-8115-4658-AC29-33171E1D4AED}"/>
              </a:ext>
            </a:extLst>
          </p:cNvPr>
          <p:cNvSpPr>
            <a:spLocks noGrp="1"/>
          </p:cNvSpPr>
          <p:nvPr>
            <p:ph type="title" idx="4294967295"/>
          </p:nvPr>
        </p:nvSpPr>
        <p:spPr/>
        <p:txBody>
          <a:bodyPr/>
          <a:lstStyle/>
          <a:p>
            <a:r>
              <a:rPr lang="sv-SE" dirty="0"/>
              <a:t>Djurskyddslagen (2018:1192)</a:t>
            </a:r>
            <a:br>
              <a:rPr lang="sv-SE" dirty="0"/>
            </a:br>
            <a:br>
              <a:rPr lang="sv-SE" sz="3200" dirty="0"/>
            </a:br>
            <a:r>
              <a:rPr lang="sv-SE" sz="2000" b="0" dirty="0">
                <a:effectLst/>
                <a:latin typeface="+mn-lt"/>
                <a:ea typeface="Times New Roman" panose="02020603050405020304" pitchFamily="18" charset="0"/>
              </a:rPr>
              <a:t>Djur ska behandlas väl och skyddas mot onödigt lidande och sjukdom.</a:t>
            </a:r>
            <a:br>
              <a:rPr lang="sv-SE" sz="2000" b="0" dirty="0">
                <a:effectLst/>
                <a:latin typeface="+mn-lt"/>
                <a:ea typeface="Times New Roman" panose="02020603050405020304" pitchFamily="18" charset="0"/>
              </a:rPr>
            </a:br>
            <a:r>
              <a:rPr lang="sv-SE" sz="2000" b="0" dirty="0">
                <a:effectLst/>
                <a:latin typeface="+mn-lt"/>
                <a:ea typeface="Times New Roman" panose="02020603050405020304" pitchFamily="18" charset="0"/>
              </a:rPr>
              <a:t> </a:t>
            </a:r>
            <a:br>
              <a:rPr lang="sv-SE" sz="2000" b="0" dirty="0">
                <a:effectLst/>
                <a:latin typeface="+mn-lt"/>
                <a:ea typeface="Times New Roman" panose="02020603050405020304" pitchFamily="18" charset="0"/>
              </a:rPr>
            </a:br>
            <a:r>
              <a:rPr lang="sv-SE" sz="2000" b="0" dirty="0">
                <a:effectLst/>
                <a:latin typeface="+mn-lt"/>
                <a:ea typeface="Times New Roman" panose="02020603050405020304" pitchFamily="18" charset="0"/>
              </a:rPr>
              <a:t>Djur ska hållas och skötas i en god djurmiljö och på ett sådant sätt att</a:t>
            </a:r>
            <a:r>
              <a:rPr lang="sv-SE" sz="2000" b="0" dirty="0">
                <a:latin typeface="+mn-lt"/>
                <a:ea typeface="Times New Roman" panose="02020603050405020304" pitchFamily="18" charset="0"/>
              </a:rPr>
              <a:t> </a:t>
            </a:r>
            <a:r>
              <a:rPr lang="sv-SE" sz="2000" b="0" dirty="0">
                <a:effectLst/>
                <a:latin typeface="+mn-lt"/>
                <a:ea typeface="Times New Roman" panose="02020603050405020304" pitchFamily="18" charset="0"/>
              </a:rPr>
              <a:t>deras välfärd främjas.</a:t>
            </a:r>
            <a:br>
              <a:rPr lang="sv-SE" sz="2000" b="0" dirty="0">
                <a:effectLst/>
                <a:latin typeface="+mn-lt"/>
                <a:ea typeface="Times New Roman" panose="02020603050405020304" pitchFamily="18" charset="0"/>
              </a:rPr>
            </a:br>
            <a:br>
              <a:rPr lang="sv-SE" sz="2000" b="0" dirty="0">
                <a:effectLst/>
                <a:latin typeface="+mn-lt"/>
                <a:ea typeface="Times New Roman" panose="02020603050405020304" pitchFamily="18" charset="0"/>
              </a:rPr>
            </a:br>
            <a:r>
              <a:rPr lang="sv-SE" sz="2000" b="0" dirty="0">
                <a:effectLst/>
                <a:latin typeface="+mn-lt"/>
                <a:ea typeface="Times New Roman" panose="02020603050405020304" pitchFamily="18" charset="0"/>
              </a:rPr>
              <a:t>Ett djur som är skadat eller sjukt ska snarast ges nödvändig vård eller avlivas. Om ett djur på annat sätt genom sitt beteende visar tecken på ohälsa, ska vård snarast ges eller andra lämpliga åtgärder snarast vidtas. </a:t>
            </a:r>
            <a:br>
              <a:rPr lang="sv-SE" sz="2000" b="0" dirty="0">
                <a:effectLst/>
                <a:latin typeface="+mn-lt"/>
                <a:ea typeface="Times New Roman" panose="02020603050405020304" pitchFamily="18" charset="0"/>
              </a:rPr>
            </a:br>
            <a:r>
              <a:rPr lang="sv-SE" sz="2000" b="0" dirty="0">
                <a:effectLst/>
                <a:latin typeface="+mn-lt"/>
                <a:ea typeface="Times New Roman" panose="02020603050405020304" pitchFamily="18" charset="0"/>
              </a:rPr>
              <a:t>Om skadan eller sjukdomen är så svår att djuret utsätts för allvarligt lidande som inte kan lindras, ska djuret avlivas. </a:t>
            </a:r>
            <a:br>
              <a:rPr lang="sv-SE" sz="2000" b="0" dirty="0">
                <a:effectLst/>
                <a:latin typeface="+mn-lt"/>
                <a:ea typeface="Times New Roman" panose="02020603050405020304" pitchFamily="18" charset="0"/>
              </a:rPr>
            </a:br>
            <a:br>
              <a:rPr lang="sv-SE" sz="2000" b="0" dirty="0">
                <a:effectLst/>
                <a:latin typeface="+mn-lt"/>
                <a:ea typeface="Times New Roman" panose="02020603050405020304" pitchFamily="18" charset="0"/>
              </a:rPr>
            </a:br>
            <a:r>
              <a:rPr lang="sv-SE" sz="2000" b="0" dirty="0">
                <a:effectLst/>
                <a:latin typeface="+mn-lt"/>
                <a:ea typeface="Times New Roman" panose="02020603050405020304" pitchFamily="18" charset="0"/>
              </a:rPr>
              <a:t>Vid behov ska vården ges av en veterinär eller av någon annan som tillhör djurhälsopersonalen enligt lagen (2009:302) om verksamhet inom djurens hälso- och sjukvård.</a:t>
            </a:r>
            <a:br>
              <a:rPr lang="sv-SE" sz="1800" dirty="0">
                <a:effectLst/>
                <a:latin typeface="+mn-lt"/>
                <a:ea typeface="Times New Roman" panose="02020603050405020304" pitchFamily="18" charset="0"/>
              </a:rPr>
            </a:br>
            <a:br>
              <a:rPr lang="sv-SE" sz="1800" dirty="0">
                <a:effectLst/>
                <a:latin typeface="Times New Roman" panose="02020603050405020304" pitchFamily="18" charset="0"/>
                <a:ea typeface="Times New Roman" panose="02020603050405020304" pitchFamily="18" charset="0"/>
              </a:rPr>
            </a:br>
            <a:br>
              <a:rPr lang="sv-SE" sz="1800" dirty="0">
                <a:effectLst/>
                <a:latin typeface="Times New Roman" panose="02020603050405020304" pitchFamily="18" charset="0"/>
                <a:ea typeface="Times New Roman" panose="02020603050405020304" pitchFamily="18" charset="0"/>
              </a:rPr>
            </a:br>
            <a:endParaRPr lang="sv-SE" dirty="0"/>
          </a:p>
        </p:txBody>
      </p:sp>
    </p:spTree>
    <p:extLst>
      <p:ext uri="{BB962C8B-B14F-4D97-AF65-F5344CB8AC3E}">
        <p14:creationId xmlns:p14="http://schemas.microsoft.com/office/powerpoint/2010/main" val="49252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AB8F791F-03CF-50F5-A8D1-EC49627F593C}"/>
              </a:ext>
            </a:extLst>
          </p:cNvPr>
          <p:cNvPicPr>
            <a:picLocks noGrp="1" noChangeAspect="1"/>
          </p:cNvPicPr>
          <p:nvPr>
            <p:ph idx="1"/>
          </p:nvPr>
        </p:nvPicPr>
        <p:blipFill rotWithShape="1">
          <a:blip r:embed="rId2"/>
          <a:srcRect l="18014" t="20728" r="21736" b="6712"/>
          <a:stretch/>
        </p:blipFill>
        <p:spPr>
          <a:xfrm>
            <a:off x="617823" y="879475"/>
            <a:ext cx="5234337" cy="3545839"/>
          </a:xfrm>
        </p:spPr>
      </p:pic>
      <p:pic>
        <p:nvPicPr>
          <p:cNvPr id="11" name="Platshållare för bild 10">
            <a:extLst>
              <a:ext uri="{FF2B5EF4-FFF2-40B4-BE49-F238E27FC236}">
                <a16:creationId xmlns:a16="http://schemas.microsoft.com/office/drawing/2014/main" id="{FA071566-B533-4176-09B4-4A733802E89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2570" b="12570"/>
          <a:stretch>
            <a:fillRect/>
          </a:stretch>
        </p:blipFill>
        <p:spPr>
          <a:xfrm>
            <a:off x="6146800" y="879475"/>
            <a:ext cx="5124450" cy="5114925"/>
          </a:xfrm>
        </p:spPr>
      </p:pic>
      <p:sp>
        <p:nvSpPr>
          <p:cNvPr id="5" name="Platshållare för text 4">
            <a:extLst>
              <a:ext uri="{FF2B5EF4-FFF2-40B4-BE49-F238E27FC236}">
                <a16:creationId xmlns:a16="http://schemas.microsoft.com/office/drawing/2014/main" id="{44D16FB2-50E4-43B4-8F0C-42464796FE75}"/>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304957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1ECC1C-3328-7659-E8C0-218E6A3E0B13}"/>
              </a:ext>
            </a:extLst>
          </p:cNvPr>
          <p:cNvSpPr>
            <a:spLocks noGrp="1"/>
          </p:cNvSpPr>
          <p:nvPr>
            <p:ph type="title"/>
          </p:nvPr>
        </p:nvSpPr>
        <p:spPr/>
        <p:txBody>
          <a:bodyPr/>
          <a:lstStyle/>
          <a:p>
            <a:r>
              <a:rPr lang="sv-SE" dirty="0"/>
              <a:t>Hur görs kontrolluttaget?</a:t>
            </a:r>
          </a:p>
        </p:txBody>
      </p:sp>
      <p:sp>
        <p:nvSpPr>
          <p:cNvPr id="4" name="Platshållare för innehåll 3">
            <a:extLst>
              <a:ext uri="{FF2B5EF4-FFF2-40B4-BE49-F238E27FC236}">
                <a16:creationId xmlns:a16="http://schemas.microsoft.com/office/drawing/2014/main" id="{AA954B0B-0A3E-EC56-8F4A-7685CBFFD5BA}"/>
              </a:ext>
            </a:extLst>
          </p:cNvPr>
          <p:cNvSpPr>
            <a:spLocks noGrp="1"/>
          </p:cNvSpPr>
          <p:nvPr>
            <p:ph idx="1"/>
          </p:nvPr>
        </p:nvSpPr>
        <p:spPr/>
        <p:txBody>
          <a:bodyPr/>
          <a:lstStyle/>
          <a:p>
            <a:r>
              <a:rPr lang="sv-SE" dirty="0"/>
              <a:t>Riskbaserat, årligt kontrolluttag från Djurskyddskontrollregistret</a:t>
            </a:r>
          </a:p>
          <a:p>
            <a:r>
              <a:rPr lang="sv-SE" dirty="0"/>
              <a:t>Mål: 10 % av gårdar med livsmedelsproducerande </a:t>
            </a:r>
          </a:p>
          <a:p>
            <a:pPr marL="0" indent="0">
              <a:buNone/>
            </a:pPr>
            <a:r>
              <a:rPr lang="sv-SE" dirty="0"/>
              <a:t>   djur årligen</a:t>
            </a:r>
          </a:p>
          <a:p>
            <a:r>
              <a:rPr lang="sv-SE" dirty="0"/>
              <a:t>Rutinkontroller får föranmälas</a:t>
            </a:r>
          </a:p>
          <a:p>
            <a:r>
              <a:rPr lang="sv-SE" dirty="0"/>
              <a:t>Klagomålskontroller får inte föranmälas</a:t>
            </a:r>
          </a:p>
          <a:p>
            <a:endParaRPr lang="sv-SE" dirty="0"/>
          </a:p>
        </p:txBody>
      </p:sp>
      <p:pic>
        <p:nvPicPr>
          <p:cNvPr id="5" name="Bildobjekt 4">
            <a:extLst>
              <a:ext uri="{FF2B5EF4-FFF2-40B4-BE49-F238E27FC236}">
                <a16:creationId xmlns:a16="http://schemas.microsoft.com/office/drawing/2014/main" id="{C3ACA90E-66A5-4199-D0B9-8609B6622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980" y="2316480"/>
            <a:ext cx="4632480" cy="3619125"/>
          </a:xfrm>
          <a:prstGeom prst="rect">
            <a:avLst/>
          </a:prstGeom>
        </p:spPr>
      </p:pic>
    </p:spTree>
    <p:extLst>
      <p:ext uri="{BB962C8B-B14F-4D97-AF65-F5344CB8AC3E}">
        <p14:creationId xmlns:p14="http://schemas.microsoft.com/office/powerpoint/2010/main" val="214888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6883D6-F141-6E58-48C9-B33A2CF64BCD}"/>
              </a:ext>
            </a:extLst>
          </p:cNvPr>
          <p:cNvSpPr>
            <a:spLocks noGrp="1"/>
          </p:cNvSpPr>
          <p:nvPr>
            <p:ph type="title"/>
          </p:nvPr>
        </p:nvSpPr>
        <p:spPr/>
        <p:txBody>
          <a:bodyPr/>
          <a:lstStyle/>
          <a:p>
            <a:r>
              <a:rPr lang="sv-SE" dirty="0"/>
              <a:t>Hur görs kontrollen?</a:t>
            </a:r>
          </a:p>
        </p:txBody>
      </p:sp>
      <p:sp>
        <p:nvSpPr>
          <p:cNvPr id="4" name="Platshållare för innehåll 3">
            <a:extLst>
              <a:ext uri="{FF2B5EF4-FFF2-40B4-BE49-F238E27FC236}">
                <a16:creationId xmlns:a16="http://schemas.microsoft.com/office/drawing/2014/main" id="{8BDB7768-FFEE-F7EC-5691-84FCC0C04A31}"/>
              </a:ext>
            </a:extLst>
          </p:cNvPr>
          <p:cNvSpPr>
            <a:spLocks noGrp="1"/>
          </p:cNvSpPr>
          <p:nvPr>
            <p:ph idx="1"/>
          </p:nvPr>
        </p:nvSpPr>
        <p:spPr/>
        <p:txBody>
          <a:bodyPr/>
          <a:lstStyle/>
          <a:p>
            <a:r>
              <a:rPr lang="sv-SE" dirty="0"/>
              <a:t>Jordbruksverkets checklista</a:t>
            </a:r>
          </a:p>
          <a:p>
            <a:r>
              <a:rPr lang="sv-SE" dirty="0"/>
              <a:t>Smittskydd vid kontroll </a:t>
            </a:r>
          </a:p>
          <a:p>
            <a:r>
              <a:rPr lang="sv-SE" dirty="0"/>
              <a:t>Kontroll av utrymmen och djur</a:t>
            </a:r>
          </a:p>
          <a:p>
            <a:r>
              <a:rPr lang="sv-SE" dirty="0"/>
              <a:t>Frågor till djurhållaren</a:t>
            </a:r>
          </a:p>
          <a:p>
            <a:r>
              <a:rPr lang="sv-SE" dirty="0"/>
              <a:t>Systematiska brister?</a:t>
            </a:r>
          </a:p>
          <a:p>
            <a:r>
              <a:rPr lang="sv-SE" dirty="0"/>
              <a:t>Muntlig sammanfattning av resultat på plats</a:t>
            </a:r>
          </a:p>
          <a:p>
            <a:endParaRPr lang="sv-SE" dirty="0"/>
          </a:p>
        </p:txBody>
      </p:sp>
      <p:pic>
        <p:nvPicPr>
          <p:cNvPr id="8" name="Platshållare för bild 24" descr="En bild som visar himmel, utomhus, gräs, träd&#10;&#10;Automatiskt genererad beskrivning">
            <a:extLst>
              <a:ext uri="{FF2B5EF4-FFF2-40B4-BE49-F238E27FC236}">
                <a16:creationId xmlns:a16="http://schemas.microsoft.com/office/drawing/2014/main" id="{9230139C-4EBD-7BEC-35CE-DF519874CA39}"/>
              </a:ext>
            </a:extLst>
          </p:cNvPr>
          <p:cNvPicPr>
            <a:picLocks noChangeAspect="1"/>
          </p:cNvPicPr>
          <p:nvPr/>
        </p:nvPicPr>
        <p:blipFill>
          <a:blip r:embed="rId2">
            <a:extLst>
              <a:ext uri="{28A0092B-C50C-407E-A947-70E740481C1C}">
                <a14:useLocalDpi xmlns:a14="http://schemas.microsoft.com/office/drawing/2010/main" val="0"/>
              </a:ext>
            </a:extLst>
          </a:blip>
          <a:srcRect l="17505" r="17505"/>
          <a:stretch>
            <a:fillRect/>
          </a:stretch>
        </p:blipFill>
        <p:spPr>
          <a:xfrm>
            <a:off x="8462240" y="1890714"/>
            <a:ext cx="2664000" cy="4103687"/>
          </a:xfrm>
          <a:prstGeom prst="rect">
            <a:avLst/>
          </a:prstGeom>
        </p:spPr>
      </p:pic>
    </p:spTree>
    <p:extLst>
      <p:ext uri="{BB962C8B-B14F-4D97-AF65-F5344CB8AC3E}">
        <p14:creationId xmlns:p14="http://schemas.microsoft.com/office/powerpoint/2010/main" val="348957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6883D6-F141-6E58-48C9-B33A2CF64BCD}"/>
              </a:ext>
            </a:extLst>
          </p:cNvPr>
          <p:cNvSpPr>
            <a:spLocks noGrp="1"/>
          </p:cNvSpPr>
          <p:nvPr>
            <p:ph type="title"/>
          </p:nvPr>
        </p:nvSpPr>
        <p:spPr/>
        <p:txBody>
          <a:bodyPr/>
          <a:lstStyle/>
          <a:p>
            <a:r>
              <a:rPr lang="sv-SE" dirty="0"/>
              <a:t>Efter kontrollen</a:t>
            </a:r>
          </a:p>
        </p:txBody>
      </p:sp>
      <p:sp>
        <p:nvSpPr>
          <p:cNvPr id="4" name="Platshållare för innehåll 3">
            <a:extLst>
              <a:ext uri="{FF2B5EF4-FFF2-40B4-BE49-F238E27FC236}">
                <a16:creationId xmlns:a16="http://schemas.microsoft.com/office/drawing/2014/main" id="{8BDB7768-FFEE-F7EC-5691-84FCC0C04A31}"/>
              </a:ext>
            </a:extLst>
          </p:cNvPr>
          <p:cNvSpPr>
            <a:spLocks noGrp="1"/>
          </p:cNvSpPr>
          <p:nvPr>
            <p:ph idx="1"/>
          </p:nvPr>
        </p:nvSpPr>
        <p:spPr/>
        <p:txBody>
          <a:bodyPr/>
          <a:lstStyle/>
          <a:p>
            <a:r>
              <a:rPr lang="sv-SE" dirty="0"/>
              <a:t>Resultatet förs in i djurskyddskontrollregistret</a:t>
            </a:r>
          </a:p>
          <a:p>
            <a:r>
              <a:rPr lang="sv-SE" dirty="0"/>
              <a:t>Kontrollrapport</a:t>
            </a:r>
          </a:p>
          <a:p>
            <a:r>
              <a:rPr lang="sv-SE" dirty="0"/>
              <a:t>Inplanering av eventuell uppföljande kontroll</a:t>
            </a:r>
          </a:p>
          <a:p>
            <a:r>
              <a:rPr lang="sv-SE" dirty="0"/>
              <a:t>Rutinkontroller kostar inget</a:t>
            </a:r>
          </a:p>
          <a:p>
            <a:r>
              <a:rPr lang="sv-SE" dirty="0"/>
              <a:t>En befogad klagomålskontroll faktureras</a:t>
            </a:r>
          </a:p>
          <a:p>
            <a:endParaRPr lang="sv-SE" dirty="0"/>
          </a:p>
        </p:txBody>
      </p:sp>
      <p:pic>
        <p:nvPicPr>
          <p:cNvPr id="8" name="Platshållare för bild 24" descr="En bild som visar himmel, utomhus, gräs, träd&#10;&#10;Automatiskt genererad beskrivning">
            <a:extLst>
              <a:ext uri="{FF2B5EF4-FFF2-40B4-BE49-F238E27FC236}">
                <a16:creationId xmlns:a16="http://schemas.microsoft.com/office/drawing/2014/main" id="{9230139C-4EBD-7BEC-35CE-DF519874CA39}"/>
              </a:ext>
            </a:extLst>
          </p:cNvPr>
          <p:cNvPicPr>
            <a:picLocks noChangeAspect="1"/>
          </p:cNvPicPr>
          <p:nvPr/>
        </p:nvPicPr>
        <p:blipFill>
          <a:blip r:embed="rId2">
            <a:extLst>
              <a:ext uri="{28A0092B-C50C-407E-A947-70E740481C1C}">
                <a14:useLocalDpi xmlns:a14="http://schemas.microsoft.com/office/drawing/2010/main" val="0"/>
              </a:ext>
            </a:extLst>
          </a:blip>
          <a:srcRect l="17505" r="17505"/>
          <a:stretch>
            <a:fillRect/>
          </a:stretch>
        </p:blipFill>
        <p:spPr>
          <a:xfrm>
            <a:off x="8462240" y="1890714"/>
            <a:ext cx="2664000" cy="4103687"/>
          </a:xfrm>
          <a:prstGeom prst="rect">
            <a:avLst/>
          </a:prstGeom>
        </p:spPr>
      </p:pic>
    </p:spTree>
    <p:extLst>
      <p:ext uri="{BB962C8B-B14F-4D97-AF65-F5344CB8AC3E}">
        <p14:creationId xmlns:p14="http://schemas.microsoft.com/office/powerpoint/2010/main" val="225450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6883D6-F141-6E58-48C9-B33A2CF64BCD}"/>
              </a:ext>
            </a:extLst>
          </p:cNvPr>
          <p:cNvSpPr>
            <a:spLocks noGrp="1"/>
          </p:cNvSpPr>
          <p:nvPr>
            <p:ph type="title"/>
          </p:nvPr>
        </p:nvSpPr>
        <p:spPr/>
        <p:txBody>
          <a:bodyPr/>
          <a:lstStyle/>
          <a:p>
            <a:r>
              <a:rPr lang="sv-SE" dirty="0"/>
              <a:t>Vanliga brister </a:t>
            </a:r>
            <a:r>
              <a:rPr lang="sv-SE" dirty="0" err="1"/>
              <a:t>fårhållning</a:t>
            </a:r>
            <a:endParaRPr lang="sv-SE" dirty="0"/>
          </a:p>
        </p:txBody>
      </p:sp>
      <p:graphicFrame>
        <p:nvGraphicFramePr>
          <p:cNvPr id="9" name="Platshållare för innehåll 8">
            <a:extLst>
              <a:ext uri="{FF2B5EF4-FFF2-40B4-BE49-F238E27FC236}">
                <a16:creationId xmlns:a16="http://schemas.microsoft.com/office/drawing/2014/main" id="{9E9038EA-6151-FAB6-618B-ABDC8A8B7204}"/>
              </a:ext>
            </a:extLst>
          </p:cNvPr>
          <p:cNvGraphicFramePr>
            <a:graphicFrameLocks noGrp="1"/>
          </p:cNvGraphicFramePr>
          <p:nvPr>
            <p:ph idx="1"/>
            <p:extLst>
              <p:ext uri="{D42A27DB-BD31-4B8C-83A1-F6EECF244321}">
                <p14:modId xmlns:p14="http://schemas.microsoft.com/office/powerpoint/2010/main" val="896689613"/>
              </p:ext>
            </p:extLst>
          </p:nvPr>
        </p:nvGraphicFramePr>
        <p:xfrm>
          <a:off x="815974" y="1488361"/>
          <a:ext cx="9100186" cy="4506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3259633"/>
      </p:ext>
    </p:extLst>
  </p:cSld>
  <p:clrMapOvr>
    <a:masterClrMapping/>
  </p:clrMapOvr>
</p:sld>
</file>

<file path=ppt/theme/theme1.xml><?xml version="1.0" encoding="utf-8"?>
<a:theme xmlns:a="http://schemas.openxmlformats.org/drawingml/2006/main" name="Länsstyrelsen 2023 Formell, lugn &amp; naturlig">
  <a:themeElements>
    <a:clrScheme name="Varm &amp; human">
      <a:dk1>
        <a:srgbClr val="1A1A17"/>
      </a:dk1>
      <a:lt1>
        <a:srgbClr val="F8F8F7"/>
      </a:lt1>
      <a:dk2>
        <a:srgbClr val="1A1A17"/>
      </a:dk2>
      <a:lt2>
        <a:srgbClr val="EEEEEE"/>
      </a:lt2>
      <a:accent1>
        <a:srgbClr val="73152E"/>
      </a:accent1>
      <a:accent2>
        <a:srgbClr val="F3CDBD"/>
      </a:accent2>
      <a:accent3>
        <a:srgbClr val="FDF5DE"/>
      </a:accent3>
      <a:accent4>
        <a:srgbClr val="7BA2B2"/>
      </a:accent4>
      <a:accent5>
        <a:srgbClr val="595954"/>
      </a:accent5>
      <a:accent6>
        <a:srgbClr val="EEEEEE"/>
      </a:accent6>
      <a:hlink>
        <a:srgbClr val="7BA2B2"/>
      </a:hlink>
      <a:folHlink>
        <a:srgbClr val="595954"/>
      </a:folHlink>
    </a:clrScheme>
    <a:fontScheme name="Anpassa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2" id="{F40F62D2-BF1C-4F2F-8C29-36E95D1C5471}" vid="{8B98E2D3-4987-49CB-B147-669AD7C0A2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Varm och human - Gotland</Template>
  <TotalTime>496</TotalTime>
  <Words>397</Words>
  <Application>Microsoft Office PowerPoint</Application>
  <PresentationFormat>Bredbild</PresentationFormat>
  <Paragraphs>68</Paragraphs>
  <Slides>16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Arial</vt:lpstr>
      <vt:lpstr>Calibri</vt:lpstr>
      <vt:lpstr>Open Sans</vt:lpstr>
      <vt:lpstr>Times New Roman</vt:lpstr>
      <vt:lpstr>Länsstyrelsen 2023 Formell, lugn &amp; naturlig</vt:lpstr>
      <vt:lpstr>PowerPoint-presentation</vt:lpstr>
      <vt:lpstr>Vad ska vi prata om idag?</vt:lpstr>
      <vt:lpstr>Djurskyddslagstiftning   </vt:lpstr>
      <vt:lpstr>Djurskyddslagen (2018:1192)  Djur ska behandlas väl och skyddas mot onödigt lidande och sjukdom.   Djur ska hållas och skötas i en god djurmiljö och på ett sådant sätt att deras välfärd främjas.  Ett djur som är skadat eller sjukt ska snarast ges nödvändig vård eller avlivas. Om ett djur på annat sätt genom sitt beteende visar tecken på ohälsa, ska vård snarast ges eller andra lämpliga åtgärder snarast vidtas.  Om skadan eller sjukdomen är så svår att djuret utsätts för allvarligt lidande som inte kan lindras, ska djuret avlivas.   Vid behov ska vården ges av en veterinär eller av någon annan som tillhör djurhälsopersonalen enligt lagen (2009:302) om verksamhet inom djurens hälso- och sjukvård.   </vt:lpstr>
      <vt:lpstr>PowerPoint-presentation</vt:lpstr>
      <vt:lpstr>Hur görs kontrolluttaget?</vt:lpstr>
      <vt:lpstr>Hur görs kontrollen?</vt:lpstr>
      <vt:lpstr>Efter kontrollen</vt:lpstr>
      <vt:lpstr>Vanliga brister fårhållning</vt:lpstr>
      <vt:lpstr>Brister utveckling över tid</vt:lpstr>
      <vt:lpstr>Brister utveckling över tid</vt:lpstr>
      <vt:lpstr>Myter om Gutefår</vt:lpstr>
      <vt:lpstr>Tack</vt:lpstr>
      <vt:lpstr>Info från länsveterinär  Villkorad läkemedelsanvändning - ViLA  </vt:lpstr>
      <vt:lpstr>Info från länsveterinär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Anaplasma</dc:title>
  <dc:creator>Hallenfur Lotta</dc:creator>
  <cp:lastModifiedBy>Hallenfur Lotta</cp:lastModifiedBy>
  <cp:revision>28</cp:revision>
  <dcterms:created xsi:type="dcterms:W3CDTF">2024-05-03T07:11:03Z</dcterms:created>
  <dcterms:modified xsi:type="dcterms:W3CDTF">2024-07-24T09:45:26Z</dcterms:modified>
</cp:coreProperties>
</file>